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90" r:id="rId3"/>
    <p:sldId id="291" r:id="rId4"/>
    <p:sldId id="292" r:id="rId5"/>
    <p:sldId id="293" r:id="rId6"/>
    <p:sldId id="294" r:id="rId7"/>
    <p:sldId id="257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95" r:id="rId18"/>
    <p:sldId id="296" r:id="rId19"/>
    <p:sldId id="272" r:id="rId20"/>
    <p:sldId id="297" r:id="rId21"/>
    <p:sldId id="273" r:id="rId22"/>
    <p:sldId id="274" r:id="rId23"/>
    <p:sldId id="275" r:id="rId24"/>
    <p:sldId id="276" r:id="rId25"/>
    <p:sldId id="277" r:id="rId26"/>
    <p:sldId id="278" r:id="rId27"/>
    <p:sldId id="299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98" r:id="rId39"/>
    <p:sldId id="307" r:id="rId40"/>
    <p:sldId id="302" r:id="rId41"/>
    <p:sldId id="306" r:id="rId42"/>
    <p:sldId id="305" r:id="rId4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0066"/>
    <a:srgbClr val="FFFF66"/>
    <a:srgbClr val="CCFFCC"/>
    <a:srgbClr val="FFCCCC"/>
    <a:srgbClr val="CC66FF"/>
    <a:srgbClr val="FF66FF"/>
    <a:srgbClr val="000066"/>
    <a:srgbClr val="66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1" d="100"/>
          <a:sy n="51" d="100"/>
        </p:scale>
        <p:origin x="773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94AECDEC-DAA0-4430-9887-ED17A461F3C5}" type="presOf" srcId="{EBDEC88A-324E-41EA-8C3D-731111683F72}" destId="{8833BC0C-52F2-4EEB-B4C5-ECFA080BE8BE}" srcOrd="0" destOrd="0" presId="urn:microsoft.com/office/officeart/2009/3/layout/HorizontalOrganizationChart"/>
    <dgm:cxn modelId="{1A50CAB2-CC3F-44AC-A2B5-306A01ED307F}" type="presOf" srcId="{1DFF2E94-F6A4-4B0C-904A-6FCBA5BCDA4B}" destId="{CBB46950-272E-42BC-8BA1-5BDC5FF91044}" srcOrd="0" destOrd="0" presId="urn:microsoft.com/office/officeart/2009/3/layout/HorizontalOrganizationChart"/>
    <dgm:cxn modelId="{44992DD8-B549-44BC-9870-912E595C0422}" type="presOf" srcId="{0B5C4B33-238F-4A57-8C6C-EFC46784B320}" destId="{9CF43145-CB6B-4BBB-BB43-EA45510AB66E}" srcOrd="1" destOrd="0" presId="urn:microsoft.com/office/officeart/2009/3/layout/HorizontalOrganizationChart"/>
    <dgm:cxn modelId="{231A3853-4240-4C53-89BF-B5768DA47721}" type="presOf" srcId="{A43E4F00-5E49-453B-925D-B96019AE468C}" destId="{1D371BCD-FD05-46DB-AE1B-5AB8B1751BDB}" srcOrd="0" destOrd="0" presId="urn:microsoft.com/office/officeart/2009/3/layout/HorizontalOrganizationChart"/>
    <dgm:cxn modelId="{E013A4E6-36E0-4043-B23F-D2A9496AB369}" type="presOf" srcId="{4CA6DD28-FA32-4126-8D1D-CA63180FD711}" destId="{18FBECE4-CCED-4088-9F2F-B7C1724E5D6D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E2AD26A6-48BB-48BA-86A1-DD68672595D5}" type="presOf" srcId="{9EF3AFC6-371F-4193-B1F4-D16AC9315E90}" destId="{7D0E9E83-C0C6-4A63-94E0-D2D1CDF963D6}" srcOrd="0" destOrd="0" presId="urn:microsoft.com/office/officeart/2009/3/layout/HorizontalOrganizationChart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708C7895-19D5-45ED-B017-0C7A355CBBC1}" type="presOf" srcId="{640BD6DF-BA03-4C02-87D8-FCCE762D21D8}" destId="{C64D1C93-0812-46A5-B5B8-BEEF0A807B6D}" srcOrd="1" destOrd="0" presId="urn:microsoft.com/office/officeart/2009/3/layout/HorizontalOrganizationChart"/>
    <dgm:cxn modelId="{258B6BB4-47A0-485C-9BE2-12D22C55F8F6}" type="presOf" srcId="{15CE5EE0-EE39-41BB-835E-23E3C1E6C984}" destId="{BFA4BFA8-5738-4327-BA39-16FA58682050}" srcOrd="0" destOrd="0" presId="urn:microsoft.com/office/officeart/2009/3/layout/HorizontalOrganizationChart"/>
    <dgm:cxn modelId="{58A2832E-7CD6-4915-8BA7-7A02E3EB22FD}" type="presOf" srcId="{AED2A71C-0A77-4E90-A6A6-896AAD05823D}" destId="{ED5B6B99-048B-4B01-97DE-3921ACE18DB2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AF02B317-2C9C-46EA-BD8B-54C90EA7156D}" type="presOf" srcId="{F82B2177-3361-43C0-954B-BB830EA6D6BD}" destId="{87073B22-B34C-4EAC-8D67-5C6BBEC9AD0A}" srcOrd="1" destOrd="0" presId="urn:microsoft.com/office/officeart/2009/3/layout/HorizontalOrganizationChart"/>
    <dgm:cxn modelId="{BFB42A5D-6C5D-4BF3-80FA-01A073FCF4C5}" type="presOf" srcId="{1DFF2E94-F6A4-4B0C-904A-6FCBA5BCDA4B}" destId="{2D80E6AA-3227-4D1C-88AA-7A90446CC18E}" srcOrd="1" destOrd="0" presId="urn:microsoft.com/office/officeart/2009/3/layout/HorizontalOrganizationChart"/>
    <dgm:cxn modelId="{87F65ADB-19D5-4F0B-8138-E6E04877AC7D}" type="presOf" srcId="{B7AA188D-B880-478C-BD78-292FE762B06A}" destId="{519A05CA-E537-48E8-9BD9-744795E5629B}" srcOrd="0" destOrd="0" presId="urn:microsoft.com/office/officeart/2009/3/layout/HorizontalOrganizationChart"/>
    <dgm:cxn modelId="{C5F3E8AA-1E76-4A0F-B89C-C975CF9B03B7}" type="presOf" srcId="{4B2CF3E2-215D-4E76-9A16-43C934D3030D}" destId="{17C1C841-E727-4F6E-8F1A-252B90EED691}" srcOrd="0" destOrd="0" presId="urn:microsoft.com/office/officeart/2009/3/layout/HorizontalOrganizationChart"/>
    <dgm:cxn modelId="{96E0FBBB-3CCA-46E2-AB19-941175F23F6E}" type="presOf" srcId="{E0BE463D-4C68-482F-BC83-13D18610B8BA}" destId="{504AA253-F057-4B5A-9C03-A7D9AA74526D}" srcOrd="0" destOrd="0" presId="urn:microsoft.com/office/officeart/2009/3/layout/HorizontalOrganizationChart"/>
    <dgm:cxn modelId="{90C729C9-7CB7-455E-98BF-27141E73C41E}" type="presOf" srcId="{6A74FD57-6CF0-4E3D-A68B-5DB2788A88E0}" destId="{4F93CB1F-2C2F-4510-884B-1E823D65883F}" srcOrd="0" destOrd="0" presId="urn:microsoft.com/office/officeart/2009/3/layout/HorizontalOrganizationChart"/>
    <dgm:cxn modelId="{DA2EC7CC-D510-410B-BD20-E364D8D636A3}" type="presOf" srcId="{F82B2177-3361-43C0-954B-BB830EA6D6BD}" destId="{4CA85383-8701-4AD0-9C60-FB3D1EB134C4}" srcOrd="0" destOrd="0" presId="urn:microsoft.com/office/officeart/2009/3/layout/HorizontalOrganizationChart"/>
    <dgm:cxn modelId="{FC5802F0-E7D3-43E8-A3FE-3DD4450B26B8}" type="presOf" srcId="{127E0F9F-555D-47BB-940E-99F368300EB2}" destId="{69D4E3F5-AE7E-47B9-A486-AA6C87A9789E}" srcOrd="0" destOrd="0" presId="urn:microsoft.com/office/officeart/2009/3/layout/HorizontalOrganizationChart"/>
    <dgm:cxn modelId="{10F681B0-0F0F-423A-B041-3F3D2698742D}" type="presOf" srcId="{22DD5F95-2E9B-4933-A9F5-D9B24F38D2A4}" destId="{F7E55352-D4AD-404F-B0BF-23A432217399}" srcOrd="0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6D9B5C52-4BCE-4923-9173-3FBC6016FF35}" type="presOf" srcId="{652E16CB-8B5B-410C-B70A-A31E7C1C9C7B}" destId="{11620B06-41F6-456D-A8A6-AF7AFB1EAE31}" srcOrd="0" destOrd="0" presId="urn:microsoft.com/office/officeart/2009/3/layout/HorizontalOrganizationChart"/>
    <dgm:cxn modelId="{D909159F-BEDC-4C22-A33E-D71EC965CD71}" type="presOf" srcId="{640BD6DF-BA03-4C02-87D8-FCCE762D21D8}" destId="{F1E1A279-476B-4AB1-8135-47F639AB46FB}" srcOrd="0" destOrd="0" presId="urn:microsoft.com/office/officeart/2009/3/layout/HorizontalOrganizationChart"/>
    <dgm:cxn modelId="{E64195DD-1E36-4DE1-B062-04B812889306}" type="presOf" srcId="{1ABB25C1-DB8F-49AA-B7DE-EE7ED93C4716}" destId="{B18BFAC6-7D7F-4B3C-BC1F-F3BFF1E5119F}" srcOrd="0" destOrd="0" presId="urn:microsoft.com/office/officeart/2009/3/layout/HorizontalOrganizationChart"/>
    <dgm:cxn modelId="{6729D856-4BD8-4758-9421-992B281559E4}" type="presOf" srcId="{3A49EF69-28FB-4256-8FCD-863E96080C7C}" destId="{DB1CEE91-A733-48D7-9620-CF6C830960E6}" srcOrd="0" destOrd="0" presId="urn:microsoft.com/office/officeart/2009/3/layout/HorizontalOrganizationChart"/>
    <dgm:cxn modelId="{A5E2F16E-2BEF-4102-968B-46F40B6BCB0A}" type="presOf" srcId="{3A56E42B-555B-4F82-A0EA-6CC0F7AC4808}" destId="{F4F704E4-58C9-497F-9C28-8B2EC74A7FFE}" srcOrd="0" destOrd="0" presId="urn:microsoft.com/office/officeart/2009/3/layout/HorizontalOrganizationChart"/>
    <dgm:cxn modelId="{964B9F1F-B037-413E-92DD-5F730367F3B2}" type="presOf" srcId="{500D2B64-1751-4B70-A5FB-91CCE288E2BD}" destId="{19A7A051-3B15-4201-865B-CF44E40B63AE}" srcOrd="0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DF9E2EAE-11A1-4875-BF3F-A3DCCE724621}" type="presOf" srcId="{FE28C547-222B-4846-A5B9-8027793690B0}" destId="{A184E66D-1961-492B-BA41-09178C934287}" srcOrd="1" destOrd="0" presId="urn:microsoft.com/office/officeart/2009/3/layout/HorizontalOrganizationChart"/>
    <dgm:cxn modelId="{FF5E5010-DF83-4A63-9C83-2B5D15F81727}" type="presOf" srcId="{63915489-439F-49D7-A809-7137A2F04811}" destId="{F4C0A2B7-FBEA-4ED8-97C4-67FDAF8609BD}" srcOrd="1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DEAF8F40-77CA-4DE1-BF35-21C89739BB1C}" type="presOf" srcId="{CB6D0456-3016-4B47-A1C5-0247F6584761}" destId="{D23A3521-C62B-4A17-8CFF-BB7D333622D8}" srcOrd="0" destOrd="0" presId="urn:microsoft.com/office/officeart/2009/3/layout/HorizontalOrganizationChart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55272A91-C59D-4BBF-AC0F-9E1733146082}" type="presOf" srcId="{FE28C547-222B-4846-A5B9-8027793690B0}" destId="{02D7EA27-D0F9-4104-8C77-BA02F5B2C32C}" srcOrd="0" destOrd="0" presId="urn:microsoft.com/office/officeart/2009/3/layout/HorizontalOrganizationChart"/>
    <dgm:cxn modelId="{74347A47-7580-4A34-A84E-2419619E9330}" type="presOf" srcId="{99881609-8A62-46A9-B937-4772C9F70098}" destId="{2BAD5BB4-6ADB-4B02-94B6-EF621B4408D9}" srcOrd="0" destOrd="0" presId="urn:microsoft.com/office/officeart/2009/3/layout/HorizontalOrganizationChart"/>
    <dgm:cxn modelId="{D9C149F8-C7E0-4B7F-86BD-2C407147AB12}" type="presOf" srcId="{3C40E626-F01B-4019-AD35-ECF80E79561B}" destId="{C299BF5C-383F-4AB5-871C-285AEACF8C1E}" srcOrd="0" destOrd="0" presId="urn:microsoft.com/office/officeart/2009/3/layout/HorizontalOrganizationChart"/>
    <dgm:cxn modelId="{74537618-99B8-4B9F-AC45-9E1471EFCD7F}" type="presOf" srcId="{63915489-439F-49D7-A809-7137A2F04811}" destId="{FF59C45A-06EF-4413-95F7-28810A707A6D}" srcOrd="0" destOrd="0" presId="urn:microsoft.com/office/officeart/2009/3/layout/HorizontalOrganizationChart"/>
    <dgm:cxn modelId="{40269FED-B353-45FD-A19C-7E822C6F56FE}" type="presOf" srcId="{10FD6D73-52B3-4593-9870-0C996CE1D821}" destId="{EB607748-2643-43A6-93F4-717E553CCC03}" srcOrd="0" destOrd="0" presId="urn:microsoft.com/office/officeart/2009/3/layout/HorizontalOrganizationChart"/>
    <dgm:cxn modelId="{B8EE3760-A3AB-4F5A-8F45-DCDFBC2057CC}" type="presOf" srcId="{15CE5EE0-EE39-41BB-835E-23E3C1E6C984}" destId="{7DE42E23-C2C5-4889-A828-EE6D4245E338}" srcOrd="1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348C5F51-537A-4650-93D4-D12328AD6064}" type="presOf" srcId="{5C50A25C-083D-4961-B2E3-6C4545AE99EC}" destId="{7EF378B2-407C-4B32-8884-828756144681}" srcOrd="0" destOrd="0" presId="urn:microsoft.com/office/officeart/2009/3/layout/HorizontalOrganizationChart"/>
    <dgm:cxn modelId="{2358866F-B6DB-4DD1-9DA2-108E33112C8A}" type="presOf" srcId="{C4DE4F77-6EB2-40A6-98E2-1B0C5A33F91C}" destId="{8D12BBB3-16DC-4AE6-BE5E-27D5FE139FB9}" srcOrd="1" destOrd="0" presId="urn:microsoft.com/office/officeart/2009/3/layout/HorizontalOrganizationChart"/>
    <dgm:cxn modelId="{FEB9C5B7-6E82-4AFE-95CB-AC119879A137}" type="presOf" srcId="{3A56E42B-555B-4F82-A0EA-6CC0F7AC4808}" destId="{713FBE49-42F7-417E-AF6B-C3FC841909B1}" srcOrd="1" destOrd="0" presId="urn:microsoft.com/office/officeart/2009/3/layout/HorizontalOrganizationChart"/>
    <dgm:cxn modelId="{A6F00522-19C3-4EF8-AB4C-E9E3F46050FF}" type="presOf" srcId="{9EF3AFC6-371F-4193-B1F4-D16AC9315E90}" destId="{06777297-496D-43F6-9F09-D8AAA98C486D}" srcOrd="1" destOrd="0" presId="urn:microsoft.com/office/officeart/2009/3/layout/HorizontalOrganizationChart"/>
    <dgm:cxn modelId="{9CC5B227-46C2-4924-BBB4-A47444E9B698}" type="presOf" srcId="{37ACF72F-1B52-415E-BF66-DE4D540B9F94}" destId="{3CE6A2AB-2EB4-4867-8D71-268DF76717FA}" srcOrd="1" destOrd="0" presId="urn:microsoft.com/office/officeart/2009/3/layout/HorizontalOrganizationChart"/>
    <dgm:cxn modelId="{D7A54133-2093-4146-A2A0-C5248D9116C0}" type="presOf" srcId="{49E97D70-2AB4-4CDF-BF93-355B57FEEE93}" destId="{E398B542-928D-4CD7-9AFD-D35142CA5B5A}" srcOrd="0" destOrd="0" presId="urn:microsoft.com/office/officeart/2009/3/layout/HorizontalOrganizationChart"/>
    <dgm:cxn modelId="{E57AADF0-6B0C-4D7F-B256-79E7D0D2F596}" type="presOf" srcId="{EBDEC88A-324E-41EA-8C3D-731111683F72}" destId="{00B8A110-F996-4046-891C-C0CB71514997}" srcOrd="1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88EA1C2A-2494-41AF-9F19-E2142F9E5B1C}" type="presOf" srcId="{AED2A71C-0A77-4E90-A6A6-896AAD05823D}" destId="{26137B91-0EEE-4B78-A2F9-D9D9A0B34854}" srcOrd="1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F04E323B-7E34-4617-8224-29DD0D036CC4}" type="presOf" srcId="{10FD6D73-52B3-4593-9870-0C996CE1D821}" destId="{AA13ED28-44DD-48F1-9C8B-41AACB920410}" srcOrd="1" destOrd="0" presId="urn:microsoft.com/office/officeart/2009/3/layout/HorizontalOrganizationChart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B3F76B94-DBC2-424B-AE9E-2EA4375FCE91}" type="presOf" srcId="{C4DE4F77-6EB2-40A6-98E2-1B0C5A33F91C}" destId="{E5952C09-C0EF-4BF9-BFD1-BD052C7BC317}" srcOrd="0" destOrd="0" presId="urn:microsoft.com/office/officeart/2009/3/layout/HorizontalOrganizationChart"/>
    <dgm:cxn modelId="{BF2D0295-3B1C-478B-9CD3-45C3073639F3}" type="presOf" srcId="{A9B48322-4AC9-4875-8C8F-FA4FE4CA59EC}" destId="{CFB6A25E-8AE1-4738-A7EC-596EA6DAB722}" srcOrd="0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EDFC9D91-15EE-4D93-A781-FD341F7325AA}" type="presOf" srcId="{3A49EF69-28FB-4256-8FCD-863E96080C7C}" destId="{8EC9945B-9927-49D7-8929-49AD3762F45A}" srcOrd="1" destOrd="0" presId="urn:microsoft.com/office/officeart/2009/3/layout/HorizontalOrganizationChart"/>
    <dgm:cxn modelId="{4F80FE51-F182-4D09-96FF-7271204036D9}" type="presOf" srcId="{37ACF72F-1B52-415E-BF66-DE4D540B9F94}" destId="{348AFDFB-50BE-4CBA-91AE-C1C57E4BE0EE}" srcOrd="0" destOrd="0" presId="urn:microsoft.com/office/officeart/2009/3/layout/HorizontalOrganizationChart"/>
    <dgm:cxn modelId="{033943B1-C154-40E9-B0AC-459C6A9A30DD}" type="presOf" srcId="{0B5C4B33-238F-4A57-8C6C-EFC46784B320}" destId="{E83D1C05-81DA-46FA-BEAB-373C77C5947E}" srcOrd="0" destOrd="0" presId="urn:microsoft.com/office/officeart/2009/3/layout/HorizontalOrganizationChart"/>
    <dgm:cxn modelId="{5219672F-753A-4BB5-BF60-54561FEBC408}" type="presOf" srcId="{A9B48322-4AC9-4875-8C8F-FA4FE4CA59EC}" destId="{07D57B9B-D17A-452A-BB65-3788AEE27396}" srcOrd="1" destOrd="0" presId="urn:microsoft.com/office/officeart/2009/3/layout/HorizontalOrganizationChart"/>
    <dgm:cxn modelId="{24C701F7-F771-4C6A-B4D0-145D99A3E6A8}" type="presParOf" srcId="{2BAD5BB4-6ADB-4B02-94B6-EF621B4408D9}" destId="{FA5A4766-86F5-4A0F-9903-1C85663F2FB0}" srcOrd="0" destOrd="0" presId="urn:microsoft.com/office/officeart/2009/3/layout/HorizontalOrganizationChart"/>
    <dgm:cxn modelId="{98245D2F-E166-4B47-A932-C711A4FBC183}" type="presParOf" srcId="{FA5A4766-86F5-4A0F-9903-1C85663F2FB0}" destId="{A2414058-4B83-4298-894D-D135A0C5C15D}" srcOrd="0" destOrd="0" presId="urn:microsoft.com/office/officeart/2009/3/layout/HorizontalOrganizationChart"/>
    <dgm:cxn modelId="{1AAD0EE1-86D7-41FF-A3BF-68B9B41A1762}" type="presParOf" srcId="{A2414058-4B83-4298-894D-D135A0C5C15D}" destId="{F1E1A279-476B-4AB1-8135-47F639AB46FB}" srcOrd="0" destOrd="0" presId="urn:microsoft.com/office/officeart/2009/3/layout/HorizontalOrganizationChart"/>
    <dgm:cxn modelId="{F42B813B-2BC5-456F-BB4C-BDF836031756}" type="presParOf" srcId="{A2414058-4B83-4298-894D-D135A0C5C15D}" destId="{C64D1C93-0812-46A5-B5B8-BEEF0A807B6D}" srcOrd="1" destOrd="0" presId="urn:microsoft.com/office/officeart/2009/3/layout/HorizontalOrganizationChart"/>
    <dgm:cxn modelId="{6FCFC6DE-3F21-4A29-A715-1942E70CB9C0}" type="presParOf" srcId="{FA5A4766-86F5-4A0F-9903-1C85663F2FB0}" destId="{3E978BC4-1BF2-4CCB-967E-04F4A8C9F258}" srcOrd="1" destOrd="0" presId="urn:microsoft.com/office/officeart/2009/3/layout/HorizontalOrganizationChart"/>
    <dgm:cxn modelId="{AA20FADA-3878-4F28-A9EE-346C28415DC9}" type="presParOf" srcId="{3E978BC4-1BF2-4CCB-967E-04F4A8C9F258}" destId="{D23A3521-C62B-4A17-8CFF-BB7D333622D8}" srcOrd="0" destOrd="0" presId="urn:microsoft.com/office/officeart/2009/3/layout/HorizontalOrganizationChart"/>
    <dgm:cxn modelId="{303748C1-ACDE-47F7-89C8-E89FB23550E6}" type="presParOf" srcId="{3E978BC4-1BF2-4CCB-967E-04F4A8C9F258}" destId="{65C32F6A-709A-4EA3-93A3-F85D89452EB0}" srcOrd="1" destOrd="0" presId="urn:microsoft.com/office/officeart/2009/3/layout/HorizontalOrganizationChart"/>
    <dgm:cxn modelId="{F45D7E87-0DEC-4230-B960-7F92CAA7C8AD}" type="presParOf" srcId="{65C32F6A-709A-4EA3-93A3-F85D89452EB0}" destId="{4FCFFDC4-9069-41D5-A9CE-478E45CEE2D8}" srcOrd="0" destOrd="0" presId="urn:microsoft.com/office/officeart/2009/3/layout/HorizontalOrganizationChart"/>
    <dgm:cxn modelId="{6F3BB19E-4469-41BB-93A2-B746216F8722}" type="presParOf" srcId="{4FCFFDC4-9069-41D5-A9CE-478E45CEE2D8}" destId="{348AFDFB-50BE-4CBA-91AE-C1C57E4BE0EE}" srcOrd="0" destOrd="0" presId="urn:microsoft.com/office/officeart/2009/3/layout/HorizontalOrganizationChart"/>
    <dgm:cxn modelId="{75DD8513-AA2C-401B-A68A-3783B0A96FA3}" type="presParOf" srcId="{4FCFFDC4-9069-41D5-A9CE-478E45CEE2D8}" destId="{3CE6A2AB-2EB4-4867-8D71-268DF76717FA}" srcOrd="1" destOrd="0" presId="urn:microsoft.com/office/officeart/2009/3/layout/HorizontalOrganizationChart"/>
    <dgm:cxn modelId="{15EDCDC5-6B64-467E-B6B9-B810EE4F147A}" type="presParOf" srcId="{65C32F6A-709A-4EA3-93A3-F85D89452EB0}" destId="{7D197BEF-1FEC-49F3-811D-D9AA3C2BD767}" srcOrd="1" destOrd="0" presId="urn:microsoft.com/office/officeart/2009/3/layout/HorizontalOrganizationChart"/>
    <dgm:cxn modelId="{A5948FA2-F39B-4B8F-B2D4-C066A0DD0FCD}" type="presParOf" srcId="{7D197BEF-1FEC-49F3-811D-D9AA3C2BD767}" destId="{C299BF5C-383F-4AB5-871C-285AEACF8C1E}" srcOrd="0" destOrd="0" presId="urn:microsoft.com/office/officeart/2009/3/layout/HorizontalOrganizationChart"/>
    <dgm:cxn modelId="{6BC10AC8-6BC6-42F0-A4FD-890C6A882644}" type="presParOf" srcId="{7D197BEF-1FEC-49F3-811D-D9AA3C2BD767}" destId="{28D65E6E-1912-4DD9-A13C-9EE55D97BFD9}" srcOrd="1" destOrd="0" presId="urn:microsoft.com/office/officeart/2009/3/layout/HorizontalOrganizationChart"/>
    <dgm:cxn modelId="{1E186A2A-102F-440E-A7D8-9770055B3BAE}" type="presParOf" srcId="{28D65E6E-1912-4DD9-A13C-9EE55D97BFD9}" destId="{362D4E94-B7D8-414A-A3D5-3671FC19DBD6}" srcOrd="0" destOrd="0" presId="urn:microsoft.com/office/officeart/2009/3/layout/HorizontalOrganizationChart"/>
    <dgm:cxn modelId="{659A2DDE-297C-4836-8842-58DE5BFD50C1}" type="presParOf" srcId="{362D4E94-B7D8-414A-A3D5-3671FC19DBD6}" destId="{8833BC0C-52F2-4EEB-B4C5-ECFA080BE8BE}" srcOrd="0" destOrd="0" presId="urn:microsoft.com/office/officeart/2009/3/layout/HorizontalOrganizationChart"/>
    <dgm:cxn modelId="{C926BBE3-CEB9-4244-BB72-C5EC67277514}" type="presParOf" srcId="{362D4E94-B7D8-414A-A3D5-3671FC19DBD6}" destId="{00B8A110-F996-4046-891C-C0CB71514997}" srcOrd="1" destOrd="0" presId="urn:microsoft.com/office/officeart/2009/3/layout/HorizontalOrganizationChart"/>
    <dgm:cxn modelId="{43857DC8-E965-40E3-A528-8345ABDE864D}" type="presParOf" srcId="{28D65E6E-1912-4DD9-A13C-9EE55D97BFD9}" destId="{CC968361-4907-4AF3-BC9D-097759A8BC86}" srcOrd="1" destOrd="0" presId="urn:microsoft.com/office/officeart/2009/3/layout/HorizontalOrganizationChart"/>
    <dgm:cxn modelId="{5CC7D08E-DF61-4877-A59E-B4B793B7D9F8}" type="presParOf" srcId="{28D65E6E-1912-4DD9-A13C-9EE55D97BFD9}" destId="{A9678388-0215-4F49-AD0F-A814B5DEC143}" srcOrd="2" destOrd="0" presId="urn:microsoft.com/office/officeart/2009/3/layout/HorizontalOrganizationChart"/>
    <dgm:cxn modelId="{A4AC02EE-0C51-467F-A179-B1B2D2B652C9}" type="presParOf" srcId="{65C32F6A-709A-4EA3-93A3-F85D89452EB0}" destId="{49D67083-742F-4282-9A91-0702F6ABD55F}" srcOrd="2" destOrd="0" presId="urn:microsoft.com/office/officeart/2009/3/layout/HorizontalOrganizationChart"/>
    <dgm:cxn modelId="{466A65CE-0C76-404A-8EE9-5D9DCAB7B27E}" type="presParOf" srcId="{3E978BC4-1BF2-4CCB-967E-04F4A8C9F258}" destId="{69D4E3F5-AE7E-47B9-A486-AA6C87A9789E}" srcOrd="2" destOrd="0" presId="urn:microsoft.com/office/officeart/2009/3/layout/HorizontalOrganizationChart"/>
    <dgm:cxn modelId="{F6D94FEF-0470-4404-9B44-54F33ACFF77E}" type="presParOf" srcId="{3E978BC4-1BF2-4CCB-967E-04F4A8C9F258}" destId="{AA9493FD-45F2-42BC-998C-F2660D2E122F}" srcOrd="3" destOrd="0" presId="urn:microsoft.com/office/officeart/2009/3/layout/HorizontalOrganizationChart"/>
    <dgm:cxn modelId="{2869537C-C365-4093-9FE5-677F4FA24406}" type="presParOf" srcId="{AA9493FD-45F2-42BC-998C-F2660D2E122F}" destId="{5D85582B-5CBE-40DC-963C-BF9EC00B7196}" srcOrd="0" destOrd="0" presId="urn:microsoft.com/office/officeart/2009/3/layout/HorizontalOrganizationChart"/>
    <dgm:cxn modelId="{0A919F9F-4355-477C-A746-96948C6E403F}" type="presParOf" srcId="{5D85582B-5CBE-40DC-963C-BF9EC00B7196}" destId="{DB1CEE91-A733-48D7-9620-CF6C830960E6}" srcOrd="0" destOrd="0" presId="urn:microsoft.com/office/officeart/2009/3/layout/HorizontalOrganizationChart"/>
    <dgm:cxn modelId="{2D8D3B3B-14B0-4E91-AC48-A919471C30A7}" type="presParOf" srcId="{5D85582B-5CBE-40DC-963C-BF9EC00B7196}" destId="{8EC9945B-9927-49D7-8929-49AD3762F45A}" srcOrd="1" destOrd="0" presId="urn:microsoft.com/office/officeart/2009/3/layout/HorizontalOrganizationChart"/>
    <dgm:cxn modelId="{1FDE4A4E-4EB7-4171-87EB-E6D564DBBD4D}" type="presParOf" srcId="{AA9493FD-45F2-42BC-998C-F2660D2E122F}" destId="{EE99FF3C-C62D-412E-891E-3C76EEC7A37B}" srcOrd="1" destOrd="0" presId="urn:microsoft.com/office/officeart/2009/3/layout/HorizontalOrganizationChart"/>
    <dgm:cxn modelId="{2A71974E-DD64-496C-86F4-5D7697BE5879}" type="presParOf" srcId="{EE99FF3C-C62D-412E-891E-3C76EEC7A37B}" destId="{18FBECE4-CCED-4088-9F2F-B7C1724E5D6D}" srcOrd="0" destOrd="0" presId="urn:microsoft.com/office/officeart/2009/3/layout/HorizontalOrganizationChart"/>
    <dgm:cxn modelId="{B41275C6-B629-4A1A-B2F6-78175104EE27}" type="presParOf" srcId="{EE99FF3C-C62D-412E-891E-3C76EEC7A37B}" destId="{4C634170-2F7A-4D57-8174-4C978C8EE83B}" srcOrd="1" destOrd="0" presId="urn:microsoft.com/office/officeart/2009/3/layout/HorizontalOrganizationChart"/>
    <dgm:cxn modelId="{4160D198-AFE1-4957-9272-72D93B11E766}" type="presParOf" srcId="{4C634170-2F7A-4D57-8174-4C978C8EE83B}" destId="{E6ED9289-D3A6-4D79-8F07-3C7985F8C2F2}" srcOrd="0" destOrd="0" presId="urn:microsoft.com/office/officeart/2009/3/layout/HorizontalOrganizationChart"/>
    <dgm:cxn modelId="{7A25FA33-8302-4045-9FB8-DE56B563A4C2}" type="presParOf" srcId="{E6ED9289-D3A6-4D79-8F07-3C7985F8C2F2}" destId="{BFA4BFA8-5738-4327-BA39-16FA58682050}" srcOrd="0" destOrd="0" presId="urn:microsoft.com/office/officeart/2009/3/layout/HorizontalOrganizationChart"/>
    <dgm:cxn modelId="{8239C874-6D21-485A-AED9-7DF4B957F2AF}" type="presParOf" srcId="{E6ED9289-D3A6-4D79-8F07-3C7985F8C2F2}" destId="{7DE42E23-C2C5-4889-A828-EE6D4245E338}" srcOrd="1" destOrd="0" presId="urn:microsoft.com/office/officeart/2009/3/layout/HorizontalOrganizationChart"/>
    <dgm:cxn modelId="{5DFABADC-AB20-40B2-B81E-413D9B2AC616}" type="presParOf" srcId="{4C634170-2F7A-4D57-8174-4C978C8EE83B}" destId="{F65D7A1F-AB5D-474A-BD89-22833A7DFA52}" srcOrd="1" destOrd="0" presId="urn:microsoft.com/office/officeart/2009/3/layout/HorizontalOrganizationChart"/>
    <dgm:cxn modelId="{9A3FE70F-17C6-4B07-B4D3-942C94E1F111}" type="presParOf" srcId="{4C634170-2F7A-4D57-8174-4C978C8EE83B}" destId="{65DA0A7A-8D6F-4731-B2FC-2590FA2FBF5E}" srcOrd="2" destOrd="0" presId="urn:microsoft.com/office/officeart/2009/3/layout/HorizontalOrganizationChart"/>
    <dgm:cxn modelId="{7B83B515-E5F1-4A00-9369-E05B0254340C}" type="presParOf" srcId="{EE99FF3C-C62D-412E-891E-3C76EEC7A37B}" destId="{E398B542-928D-4CD7-9AFD-D35142CA5B5A}" srcOrd="2" destOrd="0" presId="urn:microsoft.com/office/officeart/2009/3/layout/HorizontalOrganizationChart"/>
    <dgm:cxn modelId="{91E6219C-7338-4D02-AF95-FC5A1F969060}" type="presParOf" srcId="{EE99FF3C-C62D-412E-891E-3C76EEC7A37B}" destId="{87838ACA-E77D-464C-8B32-D46A9E9DA0D0}" srcOrd="3" destOrd="0" presId="urn:microsoft.com/office/officeart/2009/3/layout/HorizontalOrganizationChart"/>
    <dgm:cxn modelId="{DAC83294-BB1E-4C22-889A-82E14C1FF216}" type="presParOf" srcId="{87838ACA-E77D-464C-8B32-D46A9E9DA0D0}" destId="{9F43B43B-B1EE-4B9A-81D2-A9FE6F4655FB}" srcOrd="0" destOrd="0" presId="urn:microsoft.com/office/officeart/2009/3/layout/HorizontalOrganizationChart"/>
    <dgm:cxn modelId="{4A3CB699-1F39-4D87-94E4-B667FFEE50FF}" type="presParOf" srcId="{9F43B43B-B1EE-4B9A-81D2-A9FE6F4655FB}" destId="{E5952C09-C0EF-4BF9-BFD1-BD052C7BC317}" srcOrd="0" destOrd="0" presId="urn:microsoft.com/office/officeart/2009/3/layout/HorizontalOrganizationChart"/>
    <dgm:cxn modelId="{CC2EB614-3094-4D96-ADDD-D0370B6BCBE5}" type="presParOf" srcId="{9F43B43B-B1EE-4B9A-81D2-A9FE6F4655FB}" destId="{8D12BBB3-16DC-4AE6-BE5E-27D5FE139FB9}" srcOrd="1" destOrd="0" presId="urn:microsoft.com/office/officeart/2009/3/layout/HorizontalOrganizationChart"/>
    <dgm:cxn modelId="{D81804ED-FDB4-44A6-BE3F-B5854DF4045F}" type="presParOf" srcId="{87838ACA-E77D-464C-8B32-D46A9E9DA0D0}" destId="{DCCF6811-186D-4DFC-81A9-EEE9F0F11620}" srcOrd="1" destOrd="0" presId="urn:microsoft.com/office/officeart/2009/3/layout/HorizontalOrganizationChart"/>
    <dgm:cxn modelId="{6AC8FD35-4CD6-4A25-B227-3923ED94422F}" type="presParOf" srcId="{87838ACA-E77D-464C-8B32-D46A9E9DA0D0}" destId="{EFB8D7B5-1ABA-4B2C-8729-94D2ED6A9DF2}" srcOrd="2" destOrd="0" presId="urn:microsoft.com/office/officeart/2009/3/layout/HorizontalOrganizationChart"/>
    <dgm:cxn modelId="{61925670-C8B5-4E9F-9B0C-62CEF1C201AE}" type="presParOf" srcId="{EE99FF3C-C62D-412E-891E-3C76EEC7A37B}" destId="{4F93CB1F-2C2F-4510-884B-1E823D65883F}" srcOrd="4" destOrd="0" presId="urn:microsoft.com/office/officeart/2009/3/layout/HorizontalOrganizationChart"/>
    <dgm:cxn modelId="{24F5D34A-FC6C-4494-998E-7345EB183C66}" type="presParOf" srcId="{EE99FF3C-C62D-412E-891E-3C76EEC7A37B}" destId="{55473030-D2DB-416D-9ABE-80551A06EF7E}" srcOrd="5" destOrd="0" presId="urn:microsoft.com/office/officeart/2009/3/layout/HorizontalOrganizationChart"/>
    <dgm:cxn modelId="{A9BB0C44-E772-4C63-A4CA-D670EA637F1E}" type="presParOf" srcId="{55473030-D2DB-416D-9ABE-80551A06EF7E}" destId="{DCEC1AAB-1D10-4C75-9D77-56BF1D24E13C}" srcOrd="0" destOrd="0" presId="urn:microsoft.com/office/officeart/2009/3/layout/HorizontalOrganizationChart"/>
    <dgm:cxn modelId="{8E07E705-4E1C-4848-AF77-CBC878F02F79}" type="presParOf" srcId="{DCEC1AAB-1D10-4C75-9D77-56BF1D24E13C}" destId="{7D0E9E83-C0C6-4A63-94E0-D2D1CDF963D6}" srcOrd="0" destOrd="0" presId="urn:microsoft.com/office/officeart/2009/3/layout/HorizontalOrganizationChart"/>
    <dgm:cxn modelId="{2C16B00F-2235-436C-B8B2-B62BD2046EAB}" type="presParOf" srcId="{DCEC1AAB-1D10-4C75-9D77-56BF1D24E13C}" destId="{06777297-496D-43F6-9F09-D8AAA98C486D}" srcOrd="1" destOrd="0" presId="urn:microsoft.com/office/officeart/2009/3/layout/HorizontalOrganizationChart"/>
    <dgm:cxn modelId="{380F028B-ED28-48C2-9B5A-60164DDC9560}" type="presParOf" srcId="{55473030-D2DB-416D-9ABE-80551A06EF7E}" destId="{4552DDA9-3A49-44BE-A577-FA3B4C973B4E}" srcOrd="1" destOrd="0" presId="urn:microsoft.com/office/officeart/2009/3/layout/HorizontalOrganizationChart"/>
    <dgm:cxn modelId="{CD687AA6-0B8F-48B6-A1F6-A27AE5598F55}" type="presParOf" srcId="{55473030-D2DB-416D-9ABE-80551A06EF7E}" destId="{0D30D033-3E47-401F-9D75-F7404A08DD7F}" srcOrd="2" destOrd="0" presId="urn:microsoft.com/office/officeart/2009/3/layout/HorizontalOrganizationChart"/>
    <dgm:cxn modelId="{A931835C-D662-4C3F-B4FD-D32628F2423A}" type="presParOf" srcId="{AA9493FD-45F2-42BC-998C-F2660D2E122F}" destId="{82602DC9-24AF-48E3-8C39-E5AF15DF6889}" srcOrd="2" destOrd="0" presId="urn:microsoft.com/office/officeart/2009/3/layout/HorizontalOrganizationChart"/>
    <dgm:cxn modelId="{9C274090-B127-4A48-9550-B5B44CD2CC1F}" type="presParOf" srcId="{3E978BC4-1BF2-4CCB-967E-04F4A8C9F258}" destId="{519A05CA-E537-48E8-9BD9-744795E5629B}" srcOrd="4" destOrd="0" presId="urn:microsoft.com/office/officeart/2009/3/layout/HorizontalOrganizationChart"/>
    <dgm:cxn modelId="{0C55E5BA-56C8-4E22-9BD0-1BEDFF51A0F0}" type="presParOf" srcId="{3E978BC4-1BF2-4CCB-967E-04F4A8C9F258}" destId="{3E3ED51B-5343-4B8A-AB60-6BA222AF1584}" srcOrd="5" destOrd="0" presId="urn:microsoft.com/office/officeart/2009/3/layout/HorizontalOrganizationChart"/>
    <dgm:cxn modelId="{20645CE4-0264-4061-A231-83A09A6A2F27}" type="presParOf" srcId="{3E3ED51B-5343-4B8A-AB60-6BA222AF1584}" destId="{83BAEFEF-ADC0-4886-A783-3B3BB4BA0293}" srcOrd="0" destOrd="0" presId="urn:microsoft.com/office/officeart/2009/3/layout/HorizontalOrganizationChart"/>
    <dgm:cxn modelId="{94BD07E7-6215-48D1-B3ED-64A10FB3A8F8}" type="presParOf" srcId="{83BAEFEF-ADC0-4886-A783-3B3BB4BA0293}" destId="{4CA85383-8701-4AD0-9C60-FB3D1EB134C4}" srcOrd="0" destOrd="0" presId="urn:microsoft.com/office/officeart/2009/3/layout/HorizontalOrganizationChart"/>
    <dgm:cxn modelId="{2F1E1E6B-889B-4F42-AE5E-B592EAD439F0}" type="presParOf" srcId="{83BAEFEF-ADC0-4886-A783-3B3BB4BA0293}" destId="{87073B22-B34C-4EAC-8D67-5C6BBEC9AD0A}" srcOrd="1" destOrd="0" presId="urn:microsoft.com/office/officeart/2009/3/layout/HorizontalOrganizationChart"/>
    <dgm:cxn modelId="{1495FF7D-E0F9-4119-A6A5-A29605E016C8}" type="presParOf" srcId="{3E3ED51B-5343-4B8A-AB60-6BA222AF1584}" destId="{8E31AC1A-E510-4736-AEF8-1355627CEDAB}" srcOrd="1" destOrd="0" presId="urn:microsoft.com/office/officeart/2009/3/layout/HorizontalOrganizationChart"/>
    <dgm:cxn modelId="{A1D5207C-D837-44FD-A9D7-61EF8D638E19}" type="presParOf" srcId="{8E31AC1A-E510-4736-AEF8-1355627CEDAB}" destId="{504AA253-F057-4B5A-9C03-A7D9AA74526D}" srcOrd="0" destOrd="0" presId="urn:microsoft.com/office/officeart/2009/3/layout/HorizontalOrganizationChart"/>
    <dgm:cxn modelId="{D06650D0-E88C-4B0C-BF8C-5951371ED4A8}" type="presParOf" srcId="{8E31AC1A-E510-4736-AEF8-1355627CEDAB}" destId="{F02972D1-B695-44D1-B95E-7E44BE7A9B61}" srcOrd="1" destOrd="0" presId="urn:microsoft.com/office/officeart/2009/3/layout/HorizontalOrganizationChart"/>
    <dgm:cxn modelId="{453FA9BE-369C-405A-8A96-0B4E1B8CD4A7}" type="presParOf" srcId="{F02972D1-B695-44D1-B95E-7E44BE7A9B61}" destId="{0C15A728-03EF-432E-82C5-2241742CF352}" srcOrd="0" destOrd="0" presId="urn:microsoft.com/office/officeart/2009/3/layout/HorizontalOrganizationChart"/>
    <dgm:cxn modelId="{D1D67C7D-8325-45A3-AC07-B733D2329765}" type="presParOf" srcId="{0C15A728-03EF-432E-82C5-2241742CF352}" destId="{CBB46950-272E-42BC-8BA1-5BDC5FF91044}" srcOrd="0" destOrd="0" presId="urn:microsoft.com/office/officeart/2009/3/layout/HorizontalOrganizationChart"/>
    <dgm:cxn modelId="{38BB1EFE-C39B-4D6B-BBDA-F0E10526A697}" type="presParOf" srcId="{0C15A728-03EF-432E-82C5-2241742CF352}" destId="{2D80E6AA-3227-4D1C-88AA-7A90446CC18E}" srcOrd="1" destOrd="0" presId="urn:microsoft.com/office/officeart/2009/3/layout/HorizontalOrganizationChart"/>
    <dgm:cxn modelId="{DF504215-5D0D-487C-912D-A15D6258CD3F}" type="presParOf" srcId="{F02972D1-B695-44D1-B95E-7E44BE7A9B61}" destId="{D0505ACF-2736-4D19-9691-1287128EE3AD}" srcOrd="1" destOrd="0" presId="urn:microsoft.com/office/officeart/2009/3/layout/HorizontalOrganizationChart"/>
    <dgm:cxn modelId="{3423C650-58CC-426E-9D45-01AA2E156159}" type="presParOf" srcId="{F02972D1-B695-44D1-B95E-7E44BE7A9B61}" destId="{D5BFE10C-057E-4EB4-AD80-B195F242A8E2}" srcOrd="2" destOrd="0" presId="urn:microsoft.com/office/officeart/2009/3/layout/HorizontalOrganizationChart"/>
    <dgm:cxn modelId="{F25E8A37-BB20-4D03-B160-1DE43429D3C4}" type="presParOf" srcId="{3E3ED51B-5343-4B8A-AB60-6BA222AF1584}" destId="{0CAEEAC5-D8A7-491C-BA29-67990B185286}" srcOrd="2" destOrd="0" presId="urn:microsoft.com/office/officeart/2009/3/layout/HorizontalOrganizationChart"/>
    <dgm:cxn modelId="{F058C962-E55A-4896-8C87-0C717FA8B268}" type="presParOf" srcId="{3E978BC4-1BF2-4CCB-967E-04F4A8C9F258}" destId="{11620B06-41F6-456D-A8A6-AF7AFB1EAE31}" srcOrd="6" destOrd="0" presId="urn:microsoft.com/office/officeart/2009/3/layout/HorizontalOrganizationChart"/>
    <dgm:cxn modelId="{5BA55C72-FA9C-4955-85E8-8096FC3DE130}" type="presParOf" srcId="{3E978BC4-1BF2-4CCB-967E-04F4A8C9F258}" destId="{80C01E5D-7C60-4850-B0C9-CC30B3871D16}" srcOrd="7" destOrd="0" presId="urn:microsoft.com/office/officeart/2009/3/layout/HorizontalOrganizationChart"/>
    <dgm:cxn modelId="{5C3649D9-E66F-4D16-B842-9722B95F6169}" type="presParOf" srcId="{80C01E5D-7C60-4850-B0C9-CC30B3871D16}" destId="{5D2D94D2-CBBA-43F2-AC4F-8150A5921A13}" srcOrd="0" destOrd="0" presId="urn:microsoft.com/office/officeart/2009/3/layout/HorizontalOrganizationChart"/>
    <dgm:cxn modelId="{29BFD2E6-AFE4-4682-8361-6F995EB1C209}" type="presParOf" srcId="{5D2D94D2-CBBA-43F2-AC4F-8150A5921A13}" destId="{F4F704E4-58C9-497F-9C28-8B2EC74A7FFE}" srcOrd="0" destOrd="0" presId="urn:microsoft.com/office/officeart/2009/3/layout/HorizontalOrganizationChart"/>
    <dgm:cxn modelId="{DF29F607-8E85-4012-9C79-C7C9C555144D}" type="presParOf" srcId="{5D2D94D2-CBBA-43F2-AC4F-8150A5921A13}" destId="{713FBE49-42F7-417E-AF6B-C3FC841909B1}" srcOrd="1" destOrd="0" presId="urn:microsoft.com/office/officeart/2009/3/layout/HorizontalOrganizationChart"/>
    <dgm:cxn modelId="{C92402B0-99D5-4BC9-A0FE-011D94C6F3A7}" type="presParOf" srcId="{80C01E5D-7C60-4850-B0C9-CC30B3871D16}" destId="{0BE3901F-F66D-4CEF-9422-C63CEEA322CB}" srcOrd="1" destOrd="0" presId="urn:microsoft.com/office/officeart/2009/3/layout/HorizontalOrganizationChart"/>
    <dgm:cxn modelId="{71673971-1C8D-445C-9593-F3CB0652E551}" type="presParOf" srcId="{0BE3901F-F66D-4CEF-9422-C63CEEA322CB}" destId="{7EF378B2-407C-4B32-8884-828756144681}" srcOrd="0" destOrd="0" presId="urn:microsoft.com/office/officeart/2009/3/layout/HorizontalOrganizationChart"/>
    <dgm:cxn modelId="{20C3D7F9-4949-43D9-B800-E8EBEE535F92}" type="presParOf" srcId="{0BE3901F-F66D-4CEF-9422-C63CEEA322CB}" destId="{F45C22EE-B90B-4E9B-B433-314FE87082B2}" srcOrd="1" destOrd="0" presId="urn:microsoft.com/office/officeart/2009/3/layout/HorizontalOrganizationChart"/>
    <dgm:cxn modelId="{5B5A6254-21BA-4E5F-A4BF-99B2E0F99123}" type="presParOf" srcId="{F45C22EE-B90B-4E9B-B433-314FE87082B2}" destId="{FE961B8F-F783-4621-9C1C-F4826C617EF7}" srcOrd="0" destOrd="0" presId="urn:microsoft.com/office/officeart/2009/3/layout/HorizontalOrganizationChart"/>
    <dgm:cxn modelId="{66E17515-40C2-4207-8BEF-F5F208915046}" type="presParOf" srcId="{FE961B8F-F783-4621-9C1C-F4826C617EF7}" destId="{E83D1C05-81DA-46FA-BEAB-373C77C5947E}" srcOrd="0" destOrd="0" presId="urn:microsoft.com/office/officeart/2009/3/layout/HorizontalOrganizationChart"/>
    <dgm:cxn modelId="{29DBA100-D427-4DE6-8066-1A163CFE5C28}" type="presParOf" srcId="{FE961B8F-F783-4621-9C1C-F4826C617EF7}" destId="{9CF43145-CB6B-4BBB-BB43-EA45510AB66E}" srcOrd="1" destOrd="0" presId="urn:microsoft.com/office/officeart/2009/3/layout/HorizontalOrganizationChart"/>
    <dgm:cxn modelId="{F374B7C4-414D-4BA8-A680-11D8FB7F1BC6}" type="presParOf" srcId="{F45C22EE-B90B-4E9B-B433-314FE87082B2}" destId="{596F5021-23CF-49FA-BA13-83016AA6D480}" srcOrd="1" destOrd="0" presId="urn:microsoft.com/office/officeart/2009/3/layout/HorizontalOrganizationChart"/>
    <dgm:cxn modelId="{E01D9B27-1C13-4933-A72D-61852E5316E2}" type="presParOf" srcId="{F45C22EE-B90B-4E9B-B433-314FE87082B2}" destId="{ACB43A1F-8553-43EF-B75B-23247FE75F12}" srcOrd="2" destOrd="0" presId="urn:microsoft.com/office/officeart/2009/3/layout/HorizontalOrganizationChart"/>
    <dgm:cxn modelId="{FDF2F88E-D798-4F50-BCB3-9576BBB1C10E}" type="presParOf" srcId="{80C01E5D-7C60-4850-B0C9-CC30B3871D16}" destId="{3C1BB8CD-F00F-4DF2-8315-925E5C24FFC0}" srcOrd="2" destOrd="0" presId="urn:microsoft.com/office/officeart/2009/3/layout/HorizontalOrganizationChart"/>
    <dgm:cxn modelId="{E3CAE905-CB55-44EC-A151-56F41F76A0BB}" type="presParOf" srcId="{3E978BC4-1BF2-4CCB-967E-04F4A8C9F258}" destId="{19A7A051-3B15-4201-865B-CF44E40B63AE}" srcOrd="8" destOrd="0" presId="urn:microsoft.com/office/officeart/2009/3/layout/HorizontalOrganizationChart"/>
    <dgm:cxn modelId="{1EAE716D-5954-409D-9EA8-A0C6008B9242}" type="presParOf" srcId="{3E978BC4-1BF2-4CCB-967E-04F4A8C9F258}" destId="{6A9245AC-84AB-4063-A240-10C1F08423A4}" srcOrd="9" destOrd="0" presId="urn:microsoft.com/office/officeart/2009/3/layout/HorizontalOrganizationChart"/>
    <dgm:cxn modelId="{A7FECBBD-5547-4A65-A21E-E2136272C629}" type="presParOf" srcId="{6A9245AC-84AB-4063-A240-10C1F08423A4}" destId="{500A11DB-5DE4-4A36-AE44-42C217A0B352}" srcOrd="0" destOrd="0" presId="urn:microsoft.com/office/officeart/2009/3/layout/HorizontalOrganizationChart"/>
    <dgm:cxn modelId="{F097DF56-E8B0-40E7-AC64-838A4B9735D9}" type="presParOf" srcId="{500A11DB-5DE4-4A36-AE44-42C217A0B352}" destId="{EB607748-2643-43A6-93F4-717E553CCC03}" srcOrd="0" destOrd="0" presId="urn:microsoft.com/office/officeart/2009/3/layout/HorizontalOrganizationChart"/>
    <dgm:cxn modelId="{FF8CB43A-48E5-4CB7-A3B9-AB1137DAAFB6}" type="presParOf" srcId="{500A11DB-5DE4-4A36-AE44-42C217A0B352}" destId="{AA13ED28-44DD-48F1-9C8B-41AACB920410}" srcOrd="1" destOrd="0" presId="urn:microsoft.com/office/officeart/2009/3/layout/HorizontalOrganizationChart"/>
    <dgm:cxn modelId="{74F460E2-573C-4BA1-804B-40A38359CB3F}" type="presParOf" srcId="{6A9245AC-84AB-4063-A240-10C1F08423A4}" destId="{F19668D1-A27B-4ADC-A00A-C7F99271AFCE}" srcOrd="1" destOrd="0" presId="urn:microsoft.com/office/officeart/2009/3/layout/HorizontalOrganizationChart"/>
    <dgm:cxn modelId="{37150355-F723-4BF7-BD15-28BC23EC184D}" type="presParOf" srcId="{F19668D1-A27B-4ADC-A00A-C7F99271AFCE}" destId="{1D371BCD-FD05-46DB-AE1B-5AB8B1751BDB}" srcOrd="0" destOrd="0" presId="urn:microsoft.com/office/officeart/2009/3/layout/HorizontalOrganizationChart"/>
    <dgm:cxn modelId="{D72D6385-4647-414B-A3D9-43336A7E2D4D}" type="presParOf" srcId="{F19668D1-A27B-4ADC-A00A-C7F99271AFCE}" destId="{1AF042D3-324E-49EE-9297-F0DA41E18DE5}" srcOrd="1" destOrd="0" presId="urn:microsoft.com/office/officeart/2009/3/layout/HorizontalOrganizationChart"/>
    <dgm:cxn modelId="{B49E72E5-AB95-4019-8EC7-009B0AD45B6B}" type="presParOf" srcId="{1AF042D3-324E-49EE-9297-F0DA41E18DE5}" destId="{E9C46A09-421D-4B68-B458-F0D5B18BC6B1}" srcOrd="0" destOrd="0" presId="urn:microsoft.com/office/officeart/2009/3/layout/HorizontalOrganizationChart"/>
    <dgm:cxn modelId="{4A5FFAE6-7255-4C79-AF38-D0EE70B78105}" type="presParOf" srcId="{E9C46A09-421D-4B68-B458-F0D5B18BC6B1}" destId="{ED5B6B99-048B-4B01-97DE-3921ACE18DB2}" srcOrd="0" destOrd="0" presId="urn:microsoft.com/office/officeart/2009/3/layout/HorizontalOrganizationChart"/>
    <dgm:cxn modelId="{E6FAEFA1-0FC0-4B20-A0C0-1B39E26810EA}" type="presParOf" srcId="{E9C46A09-421D-4B68-B458-F0D5B18BC6B1}" destId="{26137B91-0EEE-4B78-A2F9-D9D9A0B34854}" srcOrd="1" destOrd="0" presId="urn:microsoft.com/office/officeart/2009/3/layout/HorizontalOrganizationChart"/>
    <dgm:cxn modelId="{643F5AE1-2D77-4163-B304-048349E6811F}" type="presParOf" srcId="{1AF042D3-324E-49EE-9297-F0DA41E18DE5}" destId="{BA7EBE4D-4978-4C41-9AFB-16F262DD3F77}" srcOrd="1" destOrd="0" presId="urn:microsoft.com/office/officeart/2009/3/layout/HorizontalOrganizationChart"/>
    <dgm:cxn modelId="{0FFD5DEE-C2E3-4D5A-B4DE-975FF3FA71C4}" type="presParOf" srcId="{BA7EBE4D-4978-4C41-9AFB-16F262DD3F77}" destId="{F7E55352-D4AD-404F-B0BF-23A432217399}" srcOrd="0" destOrd="0" presId="urn:microsoft.com/office/officeart/2009/3/layout/HorizontalOrganizationChart"/>
    <dgm:cxn modelId="{D40C042A-0AC0-4EB8-B579-CC033AE29768}" type="presParOf" srcId="{BA7EBE4D-4978-4C41-9AFB-16F262DD3F77}" destId="{A050BC4E-85F1-4325-9F6E-92C8F9630BBB}" srcOrd="1" destOrd="0" presId="urn:microsoft.com/office/officeart/2009/3/layout/HorizontalOrganizationChart"/>
    <dgm:cxn modelId="{A7957BB9-CB06-40D6-8FAC-889F747625BC}" type="presParOf" srcId="{A050BC4E-85F1-4325-9F6E-92C8F9630BBB}" destId="{9E8B50FF-A767-4B67-A7D0-81C9C58F5AEA}" srcOrd="0" destOrd="0" presId="urn:microsoft.com/office/officeart/2009/3/layout/HorizontalOrganizationChart"/>
    <dgm:cxn modelId="{2B203BFF-9D01-45C5-B3C1-043D277CC79B}" type="presParOf" srcId="{9E8B50FF-A767-4B67-A7D0-81C9C58F5AEA}" destId="{CFB6A25E-8AE1-4738-A7EC-596EA6DAB722}" srcOrd="0" destOrd="0" presId="urn:microsoft.com/office/officeart/2009/3/layout/HorizontalOrganizationChart"/>
    <dgm:cxn modelId="{67405F2C-15DF-43B1-8135-0B49CB1358C6}" type="presParOf" srcId="{9E8B50FF-A767-4B67-A7D0-81C9C58F5AEA}" destId="{07D57B9B-D17A-452A-BB65-3788AEE27396}" srcOrd="1" destOrd="0" presId="urn:microsoft.com/office/officeart/2009/3/layout/HorizontalOrganizationChart"/>
    <dgm:cxn modelId="{D362406E-E0D0-498C-BB89-DD3BEC7DE3FC}" type="presParOf" srcId="{A050BC4E-85F1-4325-9F6E-92C8F9630BBB}" destId="{7561565D-C28E-4646-A104-ECA8387F4324}" srcOrd="1" destOrd="0" presId="urn:microsoft.com/office/officeart/2009/3/layout/HorizontalOrganizationChart"/>
    <dgm:cxn modelId="{3634F165-9F75-412A-9673-179DE322B84D}" type="presParOf" srcId="{A050BC4E-85F1-4325-9F6E-92C8F9630BBB}" destId="{9566D389-5834-4879-B111-570259BE4F4D}" srcOrd="2" destOrd="0" presId="urn:microsoft.com/office/officeart/2009/3/layout/HorizontalOrganizationChart"/>
    <dgm:cxn modelId="{DFCF8502-21FF-4052-9EF6-7232E42969ED}" type="presParOf" srcId="{BA7EBE4D-4978-4C41-9AFB-16F262DD3F77}" destId="{17C1C841-E727-4F6E-8F1A-252B90EED691}" srcOrd="2" destOrd="0" presId="urn:microsoft.com/office/officeart/2009/3/layout/HorizontalOrganizationChart"/>
    <dgm:cxn modelId="{E848BFC0-C857-4DAE-9385-9CF90F3550FD}" type="presParOf" srcId="{BA7EBE4D-4978-4C41-9AFB-16F262DD3F77}" destId="{3FDC9C72-24F0-451C-A1F0-5E3C36537BFF}" srcOrd="3" destOrd="0" presId="urn:microsoft.com/office/officeart/2009/3/layout/HorizontalOrganizationChart"/>
    <dgm:cxn modelId="{4603872B-8C4A-4EF6-9F62-4BAD57706DEF}" type="presParOf" srcId="{3FDC9C72-24F0-451C-A1F0-5E3C36537BFF}" destId="{64AA728A-E9DC-4426-A6D4-686539964CFA}" srcOrd="0" destOrd="0" presId="urn:microsoft.com/office/officeart/2009/3/layout/HorizontalOrganizationChart"/>
    <dgm:cxn modelId="{C09B86DD-F31E-4F45-9CEE-29B0F60F1EB5}" type="presParOf" srcId="{64AA728A-E9DC-4426-A6D4-686539964CFA}" destId="{FF59C45A-06EF-4413-95F7-28810A707A6D}" srcOrd="0" destOrd="0" presId="urn:microsoft.com/office/officeart/2009/3/layout/HorizontalOrganizationChart"/>
    <dgm:cxn modelId="{A749B77C-0CCC-4766-8083-C55FF39DB178}" type="presParOf" srcId="{64AA728A-E9DC-4426-A6D4-686539964CFA}" destId="{F4C0A2B7-FBEA-4ED8-97C4-67FDAF8609BD}" srcOrd="1" destOrd="0" presId="urn:microsoft.com/office/officeart/2009/3/layout/HorizontalOrganizationChart"/>
    <dgm:cxn modelId="{06058CFE-DC3A-4F8F-AA71-F3C02E4F5A63}" type="presParOf" srcId="{3FDC9C72-24F0-451C-A1F0-5E3C36537BFF}" destId="{CC58BB22-A9FD-4A0A-82EE-6959346C5963}" srcOrd="1" destOrd="0" presId="urn:microsoft.com/office/officeart/2009/3/layout/HorizontalOrganizationChart"/>
    <dgm:cxn modelId="{C9F2F252-C6FD-4270-96FB-54C506BC7BD5}" type="presParOf" srcId="{3FDC9C72-24F0-451C-A1F0-5E3C36537BFF}" destId="{82ED3F78-16B8-45D1-A2BC-AC20E5C10939}" srcOrd="2" destOrd="0" presId="urn:microsoft.com/office/officeart/2009/3/layout/HorizontalOrganizationChart"/>
    <dgm:cxn modelId="{F5578860-2BA9-4D18-87F3-5CF98DDB369A}" type="presParOf" srcId="{1AF042D3-324E-49EE-9297-F0DA41E18DE5}" destId="{E8412FE0-8BE4-411F-ACCA-C8C5D253DA24}" srcOrd="2" destOrd="0" presId="urn:microsoft.com/office/officeart/2009/3/layout/HorizontalOrganizationChart"/>
    <dgm:cxn modelId="{BF43435E-86AB-4308-AB43-9DDF92DDA02F}" type="presParOf" srcId="{F19668D1-A27B-4ADC-A00A-C7F99271AFCE}" destId="{B18BFAC6-7D7F-4B3C-BC1F-F3BFF1E5119F}" srcOrd="2" destOrd="0" presId="urn:microsoft.com/office/officeart/2009/3/layout/HorizontalOrganizationChart"/>
    <dgm:cxn modelId="{137F9F1C-BB7E-455C-AEAB-2B80AAA1E64B}" type="presParOf" srcId="{F19668D1-A27B-4ADC-A00A-C7F99271AFCE}" destId="{D66B2CA3-FC04-4275-8450-9B2F9D794157}" srcOrd="3" destOrd="0" presId="urn:microsoft.com/office/officeart/2009/3/layout/HorizontalOrganizationChart"/>
    <dgm:cxn modelId="{104B7CE4-765E-4C67-8D2B-9D424E280564}" type="presParOf" srcId="{D66B2CA3-FC04-4275-8450-9B2F9D794157}" destId="{32F49338-D118-47CE-B815-8507D022EC9D}" srcOrd="0" destOrd="0" presId="urn:microsoft.com/office/officeart/2009/3/layout/HorizontalOrganizationChart"/>
    <dgm:cxn modelId="{EEFD377B-4B6C-430E-A194-7F8429B0572C}" type="presParOf" srcId="{32F49338-D118-47CE-B815-8507D022EC9D}" destId="{02D7EA27-D0F9-4104-8C77-BA02F5B2C32C}" srcOrd="0" destOrd="0" presId="urn:microsoft.com/office/officeart/2009/3/layout/HorizontalOrganizationChart"/>
    <dgm:cxn modelId="{A4834406-CBEC-406B-A2AF-3869D5EF6207}" type="presParOf" srcId="{32F49338-D118-47CE-B815-8507D022EC9D}" destId="{A184E66D-1961-492B-BA41-09178C934287}" srcOrd="1" destOrd="0" presId="urn:microsoft.com/office/officeart/2009/3/layout/HorizontalOrganizationChart"/>
    <dgm:cxn modelId="{0377C1D0-DC65-4EA1-80CE-8681838CB1C6}" type="presParOf" srcId="{D66B2CA3-FC04-4275-8450-9B2F9D794157}" destId="{F3A90879-50A6-48A1-A27A-E99DFF3A4FFC}" srcOrd="1" destOrd="0" presId="urn:microsoft.com/office/officeart/2009/3/layout/HorizontalOrganizationChart"/>
    <dgm:cxn modelId="{AC30BB32-773A-4F3B-AB91-7A0D51A0B4D0}" type="presParOf" srcId="{D66B2CA3-FC04-4275-8450-9B2F9D794157}" destId="{26930F43-B1D9-4BF1-BC07-1015FAC9C0FE}" srcOrd="2" destOrd="0" presId="urn:microsoft.com/office/officeart/2009/3/layout/HorizontalOrganizationChart"/>
    <dgm:cxn modelId="{148DA888-13A3-4660-AFD5-05AEC9ABDD8B}" type="presParOf" srcId="{6A9245AC-84AB-4063-A240-10C1F08423A4}" destId="{BDCCB426-4525-45F3-9CB5-DF33358183FD}" srcOrd="2" destOrd="0" presId="urn:microsoft.com/office/officeart/2009/3/layout/HorizontalOrganizationChart"/>
    <dgm:cxn modelId="{15A25A2F-77BA-4ED0-99A6-49A59FF989A7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3F481D70-D901-4669-871D-79A1FEDB4F6E}" type="presOf" srcId="{63915489-439F-49D7-A809-7137A2F04811}" destId="{F4C0A2B7-FBEA-4ED8-97C4-67FDAF8609BD}" srcOrd="1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CCF37CC8-57FB-4BDB-BDE5-1E0F0A23FD73}" type="presOf" srcId="{B7AA188D-B880-478C-BD78-292FE762B06A}" destId="{519A05CA-E537-48E8-9BD9-744795E5629B}" srcOrd="0" destOrd="0" presId="urn:microsoft.com/office/officeart/2009/3/layout/HorizontalOrganizationChart"/>
    <dgm:cxn modelId="{EE70C90B-E7A4-4465-82FE-ACD6D0997106}" type="presOf" srcId="{EBDEC88A-324E-41EA-8C3D-731111683F72}" destId="{8833BC0C-52F2-4EEB-B4C5-ECFA080BE8BE}" srcOrd="0" destOrd="0" presId="urn:microsoft.com/office/officeart/2009/3/layout/HorizontalOrganizationChart"/>
    <dgm:cxn modelId="{9869CDAC-FF74-46CF-ADBF-92C4B9048B7A}" type="presOf" srcId="{0B5C4B33-238F-4A57-8C6C-EFC46784B320}" destId="{9CF43145-CB6B-4BBB-BB43-EA45510AB66E}" srcOrd="1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154FBC36-654E-4140-86DF-56F7AC3BF84D}" type="presOf" srcId="{EBDEC88A-324E-41EA-8C3D-731111683F72}" destId="{00B8A110-F996-4046-891C-C0CB71514997}" srcOrd="1" destOrd="0" presId="urn:microsoft.com/office/officeart/2009/3/layout/HorizontalOrganizationChart"/>
    <dgm:cxn modelId="{E747A22B-81C0-4CF7-80A6-EAEC86D3D2B8}" type="presOf" srcId="{63915489-439F-49D7-A809-7137A2F04811}" destId="{FF59C45A-06EF-4413-95F7-28810A707A6D}" srcOrd="0" destOrd="0" presId="urn:microsoft.com/office/officeart/2009/3/layout/HorizontalOrganizationChart"/>
    <dgm:cxn modelId="{905A6D76-F6DE-433F-B253-388A479E631B}" type="presOf" srcId="{F82B2177-3361-43C0-954B-BB830EA6D6BD}" destId="{87073B22-B34C-4EAC-8D67-5C6BBEC9AD0A}" srcOrd="1" destOrd="0" presId="urn:microsoft.com/office/officeart/2009/3/layout/HorizontalOrganizationChart"/>
    <dgm:cxn modelId="{0FDF703B-5A8F-472B-88F7-C6BCF5FDFE64}" type="presOf" srcId="{3A49EF69-28FB-4256-8FCD-863E96080C7C}" destId="{8EC9945B-9927-49D7-8929-49AD3762F45A}" srcOrd="1" destOrd="0" presId="urn:microsoft.com/office/officeart/2009/3/layout/HorizontalOrganizationChart"/>
    <dgm:cxn modelId="{C74ED473-52AE-4298-8A4E-4BEFD85CEDF4}" type="presOf" srcId="{37ACF72F-1B52-415E-BF66-DE4D540B9F94}" destId="{348AFDFB-50BE-4CBA-91AE-C1C57E4BE0EE}" srcOrd="0" destOrd="0" presId="urn:microsoft.com/office/officeart/2009/3/layout/HorizontalOrganizationChart"/>
    <dgm:cxn modelId="{D9AC0712-276C-40F2-B1D1-2E43210FF3DB}" type="presOf" srcId="{3A49EF69-28FB-4256-8FCD-863E96080C7C}" destId="{DB1CEE91-A733-48D7-9620-CF6C830960E6}" srcOrd="0" destOrd="0" presId="urn:microsoft.com/office/officeart/2009/3/layout/HorizontalOrganizationChart"/>
    <dgm:cxn modelId="{22B738E7-DF47-4341-A0B1-5E37628DF934}" type="presOf" srcId="{0B5C4B33-238F-4A57-8C6C-EFC46784B320}" destId="{E83D1C05-81DA-46FA-BEAB-373C77C5947E}" srcOrd="0" destOrd="0" presId="urn:microsoft.com/office/officeart/2009/3/layout/HorizontalOrganizationChart"/>
    <dgm:cxn modelId="{72EBA3EE-19BC-4C8D-B1A0-3A05C7D4515A}" type="presOf" srcId="{5C50A25C-083D-4961-B2E3-6C4545AE99EC}" destId="{7EF378B2-407C-4B32-8884-828756144681}" srcOrd="0" destOrd="0" presId="urn:microsoft.com/office/officeart/2009/3/layout/HorizontalOrganizationChart"/>
    <dgm:cxn modelId="{995E30AD-DBC5-4E60-9F30-4F22E113F897}" type="presOf" srcId="{6A74FD57-6CF0-4E3D-A68B-5DB2788A88E0}" destId="{4F93CB1F-2C2F-4510-884B-1E823D65883F}" srcOrd="0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00BB5FE5-B4B0-4D70-9828-F005DB5146A3}" type="presOf" srcId="{E0BE463D-4C68-482F-BC83-13D18610B8BA}" destId="{504AA253-F057-4B5A-9C03-A7D9AA74526D}" srcOrd="0" destOrd="0" presId="urn:microsoft.com/office/officeart/2009/3/layout/HorizontalOrganizationChart"/>
    <dgm:cxn modelId="{D70E6EC0-024C-45F6-AC9E-D6AA04D5BBF6}" type="presOf" srcId="{652E16CB-8B5B-410C-B70A-A31E7C1C9C7B}" destId="{11620B06-41F6-456D-A8A6-AF7AFB1EAE31}" srcOrd="0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C9A9A953-C55F-4048-A346-7021831A021C}" type="presOf" srcId="{C4DE4F77-6EB2-40A6-98E2-1B0C5A33F91C}" destId="{8D12BBB3-16DC-4AE6-BE5E-27D5FE139FB9}" srcOrd="1" destOrd="0" presId="urn:microsoft.com/office/officeart/2009/3/layout/HorizontalOrganizationChart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C5345CA6-A33D-4A1C-9148-CFA9E0411D20}" type="presOf" srcId="{FE28C547-222B-4846-A5B9-8027793690B0}" destId="{02D7EA27-D0F9-4104-8C77-BA02F5B2C32C}" srcOrd="0" destOrd="0" presId="urn:microsoft.com/office/officeart/2009/3/layout/HorizontalOrganizationChart"/>
    <dgm:cxn modelId="{232344E9-FBE6-479E-8D83-F75A0B263C01}" type="presOf" srcId="{500D2B64-1751-4B70-A5FB-91CCE288E2BD}" destId="{19A7A051-3B15-4201-865B-CF44E40B63AE}" srcOrd="0" destOrd="0" presId="urn:microsoft.com/office/officeart/2009/3/layout/HorizontalOrganizationChart"/>
    <dgm:cxn modelId="{15CCC92E-788E-4CD5-AC90-EDA72C8E5C1C}" type="presOf" srcId="{10FD6D73-52B3-4593-9870-0C996CE1D821}" destId="{EB607748-2643-43A6-93F4-717E553CCC03}" srcOrd="0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4FF334E1-33AB-4C8C-A300-3E1CAAE040FF}" type="presOf" srcId="{1DFF2E94-F6A4-4B0C-904A-6FCBA5BCDA4B}" destId="{2D80E6AA-3227-4D1C-88AA-7A90446CC18E}" srcOrd="1" destOrd="0" presId="urn:microsoft.com/office/officeart/2009/3/layout/HorizontalOrganizationChart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6CC8DF4A-7210-4BB2-8B14-8417D65D92BB}" type="presOf" srcId="{3A56E42B-555B-4F82-A0EA-6CC0F7AC4808}" destId="{F4F704E4-58C9-497F-9C28-8B2EC74A7FFE}" srcOrd="0" destOrd="0" presId="urn:microsoft.com/office/officeart/2009/3/layout/HorizontalOrganizationChart"/>
    <dgm:cxn modelId="{486B6508-46A0-4A3A-9539-2726740A5D24}" type="presOf" srcId="{3C40E626-F01B-4019-AD35-ECF80E79561B}" destId="{C299BF5C-383F-4AB5-871C-285AEACF8C1E}" srcOrd="0" destOrd="0" presId="urn:microsoft.com/office/officeart/2009/3/layout/HorizontalOrganizationChart"/>
    <dgm:cxn modelId="{6F8FE7EB-C9D9-41A3-828D-A7FCABF68A4A}" type="presOf" srcId="{9EF3AFC6-371F-4193-B1F4-D16AC9315E90}" destId="{06777297-496D-43F6-9F09-D8AAA98C486D}" srcOrd="1" destOrd="0" presId="urn:microsoft.com/office/officeart/2009/3/layout/HorizontalOrganizationChart"/>
    <dgm:cxn modelId="{840394B5-EBF2-4572-BBDE-15798E12178B}" type="presOf" srcId="{A9B48322-4AC9-4875-8C8F-FA4FE4CA59EC}" destId="{07D57B9B-D17A-452A-BB65-3788AEE27396}" srcOrd="1" destOrd="0" presId="urn:microsoft.com/office/officeart/2009/3/layout/HorizontalOrganizationChart"/>
    <dgm:cxn modelId="{C4B6AFD6-6A92-46ED-AB78-803A044CDE98}" type="presOf" srcId="{640BD6DF-BA03-4C02-87D8-FCCE762D21D8}" destId="{F1E1A279-476B-4AB1-8135-47F639AB46FB}" srcOrd="0" destOrd="0" presId="urn:microsoft.com/office/officeart/2009/3/layout/HorizontalOrganizationChart"/>
    <dgm:cxn modelId="{FF2F5040-E4EC-4A9E-9D9E-B8719D84E13C}" type="presOf" srcId="{640BD6DF-BA03-4C02-87D8-FCCE762D21D8}" destId="{C64D1C93-0812-46A5-B5B8-BEEF0A807B6D}" srcOrd="1" destOrd="0" presId="urn:microsoft.com/office/officeart/2009/3/layout/HorizontalOrganizationChart"/>
    <dgm:cxn modelId="{F22DECD5-918B-45E9-93CC-E9DCA59F9170}" type="presOf" srcId="{F82B2177-3361-43C0-954B-BB830EA6D6BD}" destId="{4CA85383-8701-4AD0-9C60-FB3D1EB134C4}" srcOrd="0" destOrd="0" presId="urn:microsoft.com/office/officeart/2009/3/layout/HorizontalOrganizationChart"/>
    <dgm:cxn modelId="{7465463B-1067-4F53-8031-3BE77D9FB645}" type="presOf" srcId="{10FD6D73-52B3-4593-9870-0C996CE1D821}" destId="{AA13ED28-44DD-48F1-9C8B-41AACB920410}" srcOrd="1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1F7C3D40-C96F-4B28-BEF5-B6305A4A8053}" type="presOf" srcId="{4B2CF3E2-215D-4E76-9A16-43C934D3030D}" destId="{17C1C841-E727-4F6E-8F1A-252B90EED691}" srcOrd="0" destOrd="0" presId="urn:microsoft.com/office/officeart/2009/3/layout/HorizontalOrganizationChart"/>
    <dgm:cxn modelId="{E913937C-1AA5-42BB-B82C-E307BEE780ED}" type="presOf" srcId="{1ABB25C1-DB8F-49AA-B7DE-EE7ED93C4716}" destId="{B18BFAC6-7D7F-4B3C-BC1F-F3BFF1E5119F}" srcOrd="0" destOrd="0" presId="urn:microsoft.com/office/officeart/2009/3/layout/HorizontalOrganizationChart"/>
    <dgm:cxn modelId="{0E6B74B8-7A08-41A1-A547-587E6D275C42}" type="presOf" srcId="{99881609-8A62-46A9-B937-4772C9F70098}" destId="{2BAD5BB4-6ADB-4B02-94B6-EF621B4408D9}" srcOrd="0" destOrd="0" presId="urn:microsoft.com/office/officeart/2009/3/layout/HorizontalOrganizationChart"/>
    <dgm:cxn modelId="{B4449970-F0CB-4D8F-B1BD-BCD3C03E7488}" type="presOf" srcId="{9EF3AFC6-371F-4193-B1F4-D16AC9315E90}" destId="{7D0E9E83-C0C6-4A63-94E0-D2D1CDF963D6}" srcOrd="0" destOrd="0" presId="urn:microsoft.com/office/officeart/2009/3/layout/HorizontalOrganizationChart"/>
    <dgm:cxn modelId="{04CA965C-4585-4FD4-9844-DBD38DFB237A}" type="presOf" srcId="{A9B48322-4AC9-4875-8C8F-FA4FE4CA59EC}" destId="{CFB6A25E-8AE1-4738-A7EC-596EA6DAB722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2BE3C9BD-EE6D-4BF8-A101-D6EC0C71DFFD}" type="presOf" srcId="{AED2A71C-0A77-4E90-A6A6-896AAD05823D}" destId="{ED5B6B99-048B-4B01-97DE-3921ACE18DB2}" srcOrd="0" destOrd="0" presId="urn:microsoft.com/office/officeart/2009/3/layout/HorizontalOrganizationChart"/>
    <dgm:cxn modelId="{9BD21C5A-C3B0-40E2-881B-A2D3ECB75B51}" type="presOf" srcId="{FE28C547-222B-4846-A5B9-8027793690B0}" destId="{A184E66D-1961-492B-BA41-09178C934287}" srcOrd="1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74D67AD2-BFEB-41F7-A718-E5ECC37C622D}" type="presOf" srcId="{22DD5F95-2E9B-4933-A9F5-D9B24F38D2A4}" destId="{F7E55352-D4AD-404F-B0BF-23A432217399}" srcOrd="0" destOrd="0" presId="urn:microsoft.com/office/officeart/2009/3/layout/HorizontalOrganizationChart"/>
    <dgm:cxn modelId="{26AFC6EA-61D1-48B1-AF17-FDCE7DC523C4}" type="presOf" srcId="{CB6D0456-3016-4B47-A1C5-0247F6584761}" destId="{D23A3521-C62B-4A17-8CFF-BB7D333622D8}" srcOrd="0" destOrd="0" presId="urn:microsoft.com/office/officeart/2009/3/layout/HorizontalOrganizationChart"/>
    <dgm:cxn modelId="{895B524B-15E4-47BC-829D-C70021FA6641}" type="presOf" srcId="{127E0F9F-555D-47BB-940E-99F368300EB2}" destId="{69D4E3F5-AE7E-47B9-A486-AA6C87A9789E}" srcOrd="0" destOrd="0" presId="urn:microsoft.com/office/officeart/2009/3/layout/HorizontalOrganizationChart"/>
    <dgm:cxn modelId="{05D621EC-9159-4DB2-9091-9E929B57317D}" type="presOf" srcId="{3A56E42B-555B-4F82-A0EA-6CC0F7AC4808}" destId="{713FBE49-42F7-417E-AF6B-C3FC841909B1}" srcOrd="1" destOrd="0" presId="urn:microsoft.com/office/officeart/2009/3/layout/HorizontalOrganizationChart"/>
    <dgm:cxn modelId="{FA114EFB-8A32-4B6B-997C-E03B0B50B86E}" type="presOf" srcId="{1DFF2E94-F6A4-4B0C-904A-6FCBA5BCDA4B}" destId="{CBB46950-272E-42BC-8BA1-5BDC5FF91044}" srcOrd="0" destOrd="0" presId="urn:microsoft.com/office/officeart/2009/3/layout/HorizontalOrganizationChart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0DC6C930-38F4-4F96-BE70-987B4876459F}" type="presOf" srcId="{4CA6DD28-FA32-4126-8D1D-CA63180FD711}" destId="{18FBECE4-CCED-4088-9F2F-B7C1724E5D6D}" srcOrd="0" destOrd="0" presId="urn:microsoft.com/office/officeart/2009/3/layout/HorizontalOrganizationChart"/>
    <dgm:cxn modelId="{52C6B90F-0EDA-4976-B9C3-8C589949C87E}" type="presOf" srcId="{15CE5EE0-EE39-41BB-835E-23E3C1E6C984}" destId="{BFA4BFA8-5738-4327-BA39-16FA58682050}" srcOrd="0" destOrd="0" presId="urn:microsoft.com/office/officeart/2009/3/layout/HorizontalOrganizationChart"/>
    <dgm:cxn modelId="{592FBE98-8895-4A7C-AEB8-3C1D935EA64A}" type="presOf" srcId="{49E97D70-2AB4-4CDF-BF93-355B57FEEE93}" destId="{E398B542-928D-4CD7-9AFD-D35142CA5B5A}" srcOrd="0" destOrd="0" presId="urn:microsoft.com/office/officeart/2009/3/layout/HorizontalOrganizationChart"/>
    <dgm:cxn modelId="{EF9E7B9D-DAE9-4646-BB87-9EB4F2289BF4}" type="presOf" srcId="{AED2A71C-0A77-4E90-A6A6-896AAD05823D}" destId="{26137B91-0EEE-4B78-A2F9-D9D9A0B34854}" srcOrd="1" destOrd="0" presId="urn:microsoft.com/office/officeart/2009/3/layout/HorizontalOrganizationChart"/>
    <dgm:cxn modelId="{A18356CE-9B72-49E6-A171-3E41504A1650}" type="presOf" srcId="{C4DE4F77-6EB2-40A6-98E2-1B0C5A33F91C}" destId="{E5952C09-C0EF-4BF9-BFD1-BD052C7BC317}" srcOrd="0" destOrd="0" presId="urn:microsoft.com/office/officeart/2009/3/layout/HorizontalOrganizationChart"/>
    <dgm:cxn modelId="{784A4271-EBDC-47CB-B0C8-0502EC10C8F8}" type="presOf" srcId="{37ACF72F-1B52-415E-BF66-DE4D540B9F94}" destId="{3CE6A2AB-2EB4-4867-8D71-268DF76717FA}" srcOrd="1" destOrd="0" presId="urn:microsoft.com/office/officeart/2009/3/layout/HorizontalOrganizationChart"/>
    <dgm:cxn modelId="{9BB60D89-AB31-49AA-8585-1DB28B29224E}" type="presOf" srcId="{A43E4F00-5E49-453B-925D-B96019AE468C}" destId="{1D371BCD-FD05-46DB-AE1B-5AB8B1751BDB}" srcOrd="0" destOrd="0" presId="urn:microsoft.com/office/officeart/2009/3/layout/HorizontalOrganizationChart"/>
    <dgm:cxn modelId="{4D69B4B7-3FED-48FE-8653-9A22225E2ACF}" type="presOf" srcId="{15CE5EE0-EE39-41BB-835E-23E3C1E6C984}" destId="{7DE42E23-C2C5-4889-A828-EE6D4245E338}" srcOrd="1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7EA13599-B8C3-4095-9635-7758471D381A}" type="presParOf" srcId="{2BAD5BB4-6ADB-4B02-94B6-EF621B4408D9}" destId="{FA5A4766-86F5-4A0F-9903-1C85663F2FB0}" srcOrd="0" destOrd="0" presId="urn:microsoft.com/office/officeart/2009/3/layout/HorizontalOrganizationChart"/>
    <dgm:cxn modelId="{BDD66341-C5E4-4739-A30D-7F16F015FE55}" type="presParOf" srcId="{FA5A4766-86F5-4A0F-9903-1C85663F2FB0}" destId="{A2414058-4B83-4298-894D-D135A0C5C15D}" srcOrd="0" destOrd="0" presId="urn:microsoft.com/office/officeart/2009/3/layout/HorizontalOrganizationChart"/>
    <dgm:cxn modelId="{D2505FEA-0D04-4396-BBDE-17F96D79B490}" type="presParOf" srcId="{A2414058-4B83-4298-894D-D135A0C5C15D}" destId="{F1E1A279-476B-4AB1-8135-47F639AB46FB}" srcOrd="0" destOrd="0" presId="urn:microsoft.com/office/officeart/2009/3/layout/HorizontalOrganizationChart"/>
    <dgm:cxn modelId="{BF9C051B-3EF4-4026-AF93-C533F7604189}" type="presParOf" srcId="{A2414058-4B83-4298-894D-D135A0C5C15D}" destId="{C64D1C93-0812-46A5-B5B8-BEEF0A807B6D}" srcOrd="1" destOrd="0" presId="urn:microsoft.com/office/officeart/2009/3/layout/HorizontalOrganizationChart"/>
    <dgm:cxn modelId="{E2BDDA63-7EE8-4D64-A57D-97AB35F10E5E}" type="presParOf" srcId="{FA5A4766-86F5-4A0F-9903-1C85663F2FB0}" destId="{3E978BC4-1BF2-4CCB-967E-04F4A8C9F258}" srcOrd="1" destOrd="0" presId="urn:microsoft.com/office/officeart/2009/3/layout/HorizontalOrganizationChart"/>
    <dgm:cxn modelId="{3E2B1FE0-2452-42F8-951D-D9483E80BF3F}" type="presParOf" srcId="{3E978BC4-1BF2-4CCB-967E-04F4A8C9F258}" destId="{D23A3521-C62B-4A17-8CFF-BB7D333622D8}" srcOrd="0" destOrd="0" presId="urn:microsoft.com/office/officeart/2009/3/layout/HorizontalOrganizationChart"/>
    <dgm:cxn modelId="{FDB20EBA-BCC4-49B8-BB41-17DC0F9E5757}" type="presParOf" srcId="{3E978BC4-1BF2-4CCB-967E-04F4A8C9F258}" destId="{65C32F6A-709A-4EA3-93A3-F85D89452EB0}" srcOrd="1" destOrd="0" presId="urn:microsoft.com/office/officeart/2009/3/layout/HorizontalOrganizationChart"/>
    <dgm:cxn modelId="{CE8E6C67-85C6-41A2-8F2C-2F4885E9A976}" type="presParOf" srcId="{65C32F6A-709A-4EA3-93A3-F85D89452EB0}" destId="{4FCFFDC4-9069-41D5-A9CE-478E45CEE2D8}" srcOrd="0" destOrd="0" presId="urn:microsoft.com/office/officeart/2009/3/layout/HorizontalOrganizationChart"/>
    <dgm:cxn modelId="{1D708A8C-10D4-423B-A120-233AE6AEC9C6}" type="presParOf" srcId="{4FCFFDC4-9069-41D5-A9CE-478E45CEE2D8}" destId="{348AFDFB-50BE-4CBA-91AE-C1C57E4BE0EE}" srcOrd="0" destOrd="0" presId="urn:microsoft.com/office/officeart/2009/3/layout/HorizontalOrganizationChart"/>
    <dgm:cxn modelId="{2C921B29-6CF7-4B85-A4FF-FB7F99ED67C6}" type="presParOf" srcId="{4FCFFDC4-9069-41D5-A9CE-478E45CEE2D8}" destId="{3CE6A2AB-2EB4-4867-8D71-268DF76717FA}" srcOrd="1" destOrd="0" presId="urn:microsoft.com/office/officeart/2009/3/layout/HorizontalOrganizationChart"/>
    <dgm:cxn modelId="{2A6CC3A9-68EC-42ED-AEFA-562736564347}" type="presParOf" srcId="{65C32F6A-709A-4EA3-93A3-F85D89452EB0}" destId="{7D197BEF-1FEC-49F3-811D-D9AA3C2BD767}" srcOrd="1" destOrd="0" presId="urn:microsoft.com/office/officeart/2009/3/layout/HorizontalOrganizationChart"/>
    <dgm:cxn modelId="{BA2A0840-6F23-401B-A6DF-30F7DF893B19}" type="presParOf" srcId="{7D197BEF-1FEC-49F3-811D-D9AA3C2BD767}" destId="{C299BF5C-383F-4AB5-871C-285AEACF8C1E}" srcOrd="0" destOrd="0" presId="urn:microsoft.com/office/officeart/2009/3/layout/HorizontalOrganizationChart"/>
    <dgm:cxn modelId="{7795FD92-E730-45D4-8D1B-1F6B1C2BAC1C}" type="presParOf" srcId="{7D197BEF-1FEC-49F3-811D-D9AA3C2BD767}" destId="{28D65E6E-1912-4DD9-A13C-9EE55D97BFD9}" srcOrd="1" destOrd="0" presId="urn:microsoft.com/office/officeart/2009/3/layout/HorizontalOrganizationChart"/>
    <dgm:cxn modelId="{CDCD4CBE-91CF-4B4B-9E5F-FD6F1FEEC7A1}" type="presParOf" srcId="{28D65E6E-1912-4DD9-A13C-9EE55D97BFD9}" destId="{362D4E94-B7D8-414A-A3D5-3671FC19DBD6}" srcOrd="0" destOrd="0" presId="urn:microsoft.com/office/officeart/2009/3/layout/HorizontalOrganizationChart"/>
    <dgm:cxn modelId="{9D2B363E-14AA-4221-93B3-6EA8BF40E96B}" type="presParOf" srcId="{362D4E94-B7D8-414A-A3D5-3671FC19DBD6}" destId="{8833BC0C-52F2-4EEB-B4C5-ECFA080BE8BE}" srcOrd="0" destOrd="0" presId="urn:microsoft.com/office/officeart/2009/3/layout/HorizontalOrganizationChart"/>
    <dgm:cxn modelId="{691F3F72-C3A6-4CDD-9693-F6F5177A78AC}" type="presParOf" srcId="{362D4E94-B7D8-414A-A3D5-3671FC19DBD6}" destId="{00B8A110-F996-4046-891C-C0CB71514997}" srcOrd="1" destOrd="0" presId="urn:microsoft.com/office/officeart/2009/3/layout/HorizontalOrganizationChart"/>
    <dgm:cxn modelId="{B68E7739-3B05-49B8-BBFD-B91E33386F24}" type="presParOf" srcId="{28D65E6E-1912-4DD9-A13C-9EE55D97BFD9}" destId="{CC968361-4907-4AF3-BC9D-097759A8BC86}" srcOrd="1" destOrd="0" presId="urn:microsoft.com/office/officeart/2009/3/layout/HorizontalOrganizationChart"/>
    <dgm:cxn modelId="{197474C8-B6CB-4ABD-B6E0-567221D9BD0E}" type="presParOf" srcId="{28D65E6E-1912-4DD9-A13C-9EE55D97BFD9}" destId="{A9678388-0215-4F49-AD0F-A814B5DEC143}" srcOrd="2" destOrd="0" presId="urn:microsoft.com/office/officeart/2009/3/layout/HorizontalOrganizationChart"/>
    <dgm:cxn modelId="{F8E7D883-A5CF-48EA-A068-0552FC668451}" type="presParOf" srcId="{65C32F6A-709A-4EA3-93A3-F85D89452EB0}" destId="{49D67083-742F-4282-9A91-0702F6ABD55F}" srcOrd="2" destOrd="0" presId="urn:microsoft.com/office/officeart/2009/3/layout/HorizontalOrganizationChart"/>
    <dgm:cxn modelId="{5A2CCCB2-BA9F-4D4C-A8F8-1B7EB31D1169}" type="presParOf" srcId="{3E978BC4-1BF2-4CCB-967E-04F4A8C9F258}" destId="{69D4E3F5-AE7E-47B9-A486-AA6C87A9789E}" srcOrd="2" destOrd="0" presId="urn:microsoft.com/office/officeart/2009/3/layout/HorizontalOrganizationChart"/>
    <dgm:cxn modelId="{5E41AD6B-2E50-4765-8168-79A71BC6BD8D}" type="presParOf" srcId="{3E978BC4-1BF2-4CCB-967E-04F4A8C9F258}" destId="{AA9493FD-45F2-42BC-998C-F2660D2E122F}" srcOrd="3" destOrd="0" presId="urn:microsoft.com/office/officeart/2009/3/layout/HorizontalOrganizationChart"/>
    <dgm:cxn modelId="{2E852392-2E9F-4991-99C9-425492985690}" type="presParOf" srcId="{AA9493FD-45F2-42BC-998C-F2660D2E122F}" destId="{5D85582B-5CBE-40DC-963C-BF9EC00B7196}" srcOrd="0" destOrd="0" presId="urn:microsoft.com/office/officeart/2009/3/layout/HorizontalOrganizationChart"/>
    <dgm:cxn modelId="{0431A165-F082-47EE-8AD3-16AB1F54DBE7}" type="presParOf" srcId="{5D85582B-5CBE-40DC-963C-BF9EC00B7196}" destId="{DB1CEE91-A733-48D7-9620-CF6C830960E6}" srcOrd="0" destOrd="0" presId="urn:microsoft.com/office/officeart/2009/3/layout/HorizontalOrganizationChart"/>
    <dgm:cxn modelId="{52841784-A6BD-4F62-B00D-0EC49F6FAB9A}" type="presParOf" srcId="{5D85582B-5CBE-40DC-963C-BF9EC00B7196}" destId="{8EC9945B-9927-49D7-8929-49AD3762F45A}" srcOrd="1" destOrd="0" presId="urn:microsoft.com/office/officeart/2009/3/layout/HorizontalOrganizationChart"/>
    <dgm:cxn modelId="{95BF0284-83E7-4742-8863-6DAFC1C43653}" type="presParOf" srcId="{AA9493FD-45F2-42BC-998C-F2660D2E122F}" destId="{EE99FF3C-C62D-412E-891E-3C76EEC7A37B}" srcOrd="1" destOrd="0" presId="urn:microsoft.com/office/officeart/2009/3/layout/HorizontalOrganizationChart"/>
    <dgm:cxn modelId="{ED56B084-5739-491B-8A8A-51D42CEC6219}" type="presParOf" srcId="{EE99FF3C-C62D-412E-891E-3C76EEC7A37B}" destId="{18FBECE4-CCED-4088-9F2F-B7C1724E5D6D}" srcOrd="0" destOrd="0" presId="urn:microsoft.com/office/officeart/2009/3/layout/HorizontalOrganizationChart"/>
    <dgm:cxn modelId="{F7314600-030A-4E6D-A820-357A9D392AA1}" type="presParOf" srcId="{EE99FF3C-C62D-412E-891E-3C76EEC7A37B}" destId="{4C634170-2F7A-4D57-8174-4C978C8EE83B}" srcOrd="1" destOrd="0" presId="urn:microsoft.com/office/officeart/2009/3/layout/HorizontalOrganizationChart"/>
    <dgm:cxn modelId="{8D15616F-0C86-40B2-83EF-C02A4A1930BF}" type="presParOf" srcId="{4C634170-2F7A-4D57-8174-4C978C8EE83B}" destId="{E6ED9289-D3A6-4D79-8F07-3C7985F8C2F2}" srcOrd="0" destOrd="0" presId="urn:microsoft.com/office/officeart/2009/3/layout/HorizontalOrganizationChart"/>
    <dgm:cxn modelId="{8518E6A0-7EEE-4EE7-90D9-A2A127948394}" type="presParOf" srcId="{E6ED9289-D3A6-4D79-8F07-3C7985F8C2F2}" destId="{BFA4BFA8-5738-4327-BA39-16FA58682050}" srcOrd="0" destOrd="0" presId="urn:microsoft.com/office/officeart/2009/3/layout/HorizontalOrganizationChart"/>
    <dgm:cxn modelId="{9AEE132B-3265-453E-8488-0B47E5F66A16}" type="presParOf" srcId="{E6ED9289-D3A6-4D79-8F07-3C7985F8C2F2}" destId="{7DE42E23-C2C5-4889-A828-EE6D4245E338}" srcOrd="1" destOrd="0" presId="urn:microsoft.com/office/officeart/2009/3/layout/HorizontalOrganizationChart"/>
    <dgm:cxn modelId="{B7094B4F-9107-4584-AD2C-BF9B3EF785F6}" type="presParOf" srcId="{4C634170-2F7A-4D57-8174-4C978C8EE83B}" destId="{F65D7A1F-AB5D-474A-BD89-22833A7DFA52}" srcOrd="1" destOrd="0" presId="urn:microsoft.com/office/officeart/2009/3/layout/HorizontalOrganizationChart"/>
    <dgm:cxn modelId="{87493124-4DD5-4DE5-A7FE-65BAE0FFC67C}" type="presParOf" srcId="{4C634170-2F7A-4D57-8174-4C978C8EE83B}" destId="{65DA0A7A-8D6F-4731-B2FC-2590FA2FBF5E}" srcOrd="2" destOrd="0" presId="urn:microsoft.com/office/officeart/2009/3/layout/HorizontalOrganizationChart"/>
    <dgm:cxn modelId="{91450CBD-3696-4719-B578-A06FFBF07606}" type="presParOf" srcId="{EE99FF3C-C62D-412E-891E-3C76EEC7A37B}" destId="{E398B542-928D-4CD7-9AFD-D35142CA5B5A}" srcOrd="2" destOrd="0" presId="urn:microsoft.com/office/officeart/2009/3/layout/HorizontalOrganizationChart"/>
    <dgm:cxn modelId="{EF7B56BE-345E-40BC-B769-970F0CF998B9}" type="presParOf" srcId="{EE99FF3C-C62D-412E-891E-3C76EEC7A37B}" destId="{87838ACA-E77D-464C-8B32-D46A9E9DA0D0}" srcOrd="3" destOrd="0" presId="urn:microsoft.com/office/officeart/2009/3/layout/HorizontalOrganizationChart"/>
    <dgm:cxn modelId="{91827350-B499-42ED-976A-A3C76C890B21}" type="presParOf" srcId="{87838ACA-E77D-464C-8B32-D46A9E9DA0D0}" destId="{9F43B43B-B1EE-4B9A-81D2-A9FE6F4655FB}" srcOrd="0" destOrd="0" presId="urn:microsoft.com/office/officeart/2009/3/layout/HorizontalOrganizationChart"/>
    <dgm:cxn modelId="{0B3FE520-2245-4A31-BCAF-B31F9D8102A8}" type="presParOf" srcId="{9F43B43B-B1EE-4B9A-81D2-A9FE6F4655FB}" destId="{E5952C09-C0EF-4BF9-BFD1-BD052C7BC317}" srcOrd="0" destOrd="0" presId="urn:microsoft.com/office/officeart/2009/3/layout/HorizontalOrganizationChart"/>
    <dgm:cxn modelId="{0EF201C6-CD6C-412F-AED7-FB2B287C4E19}" type="presParOf" srcId="{9F43B43B-B1EE-4B9A-81D2-A9FE6F4655FB}" destId="{8D12BBB3-16DC-4AE6-BE5E-27D5FE139FB9}" srcOrd="1" destOrd="0" presId="urn:microsoft.com/office/officeart/2009/3/layout/HorizontalOrganizationChart"/>
    <dgm:cxn modelId="{DF195DC7-C3F5-4F85-9353-E3C9894413F1}" type="presParOf" srcId="{87838ACA-E77D-464C-8B32-D46A9E9DA0D0}" destId="{DCCF6811-186D-4DFC-81A9-EEE9F0F11620}" srcOrd="1" destOrd="0" presId="urn:microsoft.com/office/officeart/2009/3/layout/HorizontalOrganizationChart"/>
    <dgm:cxn modelId="{ABC34F71-259A-45CE-A4CD-4EE61B8DCB22}" type="presParOf" srcId="{87838ACA-E77D-464C-8B32-D46A9E9DA0D0}" destId="{EFB8D7B5-1ABA-4B2C-8729-94D2ED6A9DF2}" srcOrd="2" destOrd="0" presId="urn:microsoft.com/office/officeart/2009/3/layout/HorizontalOrganizationChart"/>
    <dgm:cxn modelId="{37435F36-1767-4C5B-A35B-96A230BC6E19}" type="presParOf" srcId="{EE99FF3C-C62D-412E-891E-3C76EEC7A37B}" destId="{4F93CB1F-2C2F-4510-884B-1E823D65883F}" srcOrd="4" destOrd="0" presId="urn:microsoft.com/office/officeart/2009/3/layout/HorizontalOrganizationChart"/>
    <dgm:cxn modelId="{EE0AC54B-6BE8-4965-ABD4-BD0EE3F50A85}" type="presParOf" srcId="{EE99FF3C-C62D-412E-891E-3C76EEC7A37B}" destId="{55473030-D2DB-416D-9ABE-80551A06EF7E}" srcOrd="5" destOrd="0" presId="urn:microsoft.com/office/officeart/2009/3/layout/HorizontalOrganizationChart"/>
    <dgm:cxn modelId="{F3D29665-DCC3-4D38-921A-F0915E61233E}" type="presParOf" srcId="{55473030-D2DB-416D-9ABE-80551A06EF7E}" destId="{DCEC1AAB-1D10-4C75-9D77-56BF1D24E13C}" srcOrd="0" destOrd="0" presId="urn:microsoft.com/office/officeart/2009/3/layout/HorizontalOrganizationChart"/>
    <dgm:cxn modelId="{B3920973-49F4-4ED1-AD3B-606466427BD2}" type="presParOf" srcId="{DCEC1AAB-1D10-4C75-9D77-56BF1D24E13C}" destId="{7D0E9E83-C0C6-4A63-94E0-D2D1CDF963D6}" srcOrd="0" destOrd="0" presId="urn:microsoft.com/office/officeart/2009/3/layout/HorizontalOrganizationChart"/>
    <dgm:cxn modelId="{3254C47E-0162-45F5-A944-21D65107DBA7}" type="presParOf" srcId="{DCEC1AAB-1D10-4C75-9D77-56BF1D24E13C}" destId="{06777297-496D-43F6-9F09-D8AAA98C486D}" srcOrd="1" destOrd="0" presId="urn:microsoft.com/office/officeart/2009/3/layout/HorizontalOrganizationChart"/>
    <dgm:cxn modelId="{BB3B2A9B-1B28-43E1-9844-2F1C26C4E112}" type="presParOf" srcId="{55473030-D2DB-416D-9ABE-80551A06EF7E}" destId="{4552DDA9-3A49-44BE-A577-FA3B4C973B4E}" srcOrd="1" destOrd="0" presId="urn:microsoft.com/office/officeart/2009/3/layout/HorizontalOrganizationChart"/>
    <dgm:cxn modelId="{FDE47ABB-9B20-4E09-94EF-B94E5B7F0F86}" type="presParOf" srcId="{55473030-D2DB-416D-9ABE-80551A06EF7E}" destId="{0D30D033-3E47-401F-9D75-F7404A08DD7F}" srcOrd="2" destOrd="0" presId="urn:microsoft.com/office/officeart/2009/3/layout/HorizontalOrganizationChart"/>
    <dgm:cxn modelId="{E114CD04-5994-499E-9E1D-66D5A0ACB93C}" type="presParOf" srcId="{AA9493FD-45F2-42BC-998C-F2660D2E122F}" destId="{82602DC9-24AF-48E3-8C39-E5AF15DF6889}" srcOrd="2" destOrd="0" presId="urn:microsoft.com/office/officeart/2009/3/layout/HorizontalOrganizationChart"/>
    <dgm:cxn modelId="{2D764AB8-44DE-46F7-A131-A1A6434B5A82}" type="presParOf" srcId="{3E978BC4-1BF2-4CCB-967E-04F4A8C9F258}" destId="{519A05CA-E537-48E8-9BD9-744795E5629B}" srcOrd="4" destOrd="0" presId="urn:microsoft.com/office/officeart/2009/3/layout/HorizontalOrganizationChart"/>
    <dgm:cxn modelId="{E748755D-3906-4A7C-A2F5-C91FA365EAFC}" type="presParOf" srcId="{3E978BC4-1BF2-4CCB-967E-04F4A8C9F258}" destId="{3E3ED51B-5343-4B8A-AB60-6BA222AF1584}" srcOrd="5" destOrd="0" presId="urn:microsoft.com/office/officeart/2009/3/layout/HorizontalOrganizationChart"/>
    <dgm:cxn modelId="{A0C2BBBD-E801-48A0-AE97-067AC23B94B6}" type="presParOf" srcId="{3E3ED51B-5343-4B8A-AB60-6BA222AF1584}" destId="{83BAEFEF-ADC0-4886-A783-3B3BB4BA0293}" srcOrd="0" destOrd="0" presId="urn:microsoft.com/office/officeart/2009/3/layout/HorizontalOrganizationChart"/>
    <dgm:cxn modelId="{F32188CD-3F1E-4271-9009-7329FE2FEF06}" type="presParOf" srcId="{83BAEFEF-ADC0-4886-A783-3B3BB4BA0293}" destId="{4CA85383-8701-4AD0-9C60-FB3D1EB134C4}" srcOrd="0" destOrd="0" presId="urn:microsoft.com/office/officeart/2009/3/layout/HorizontalOrganizationChart"/>
    <dgm:cxn modelId="{B5193543-07C5-499A-8C1B-3E9A69481F33}" type="presParOf" srcId="{83BAEFEF-ADC0-4886-A783-3B3BB4BA0293}" destId="{87073B22-B34C-4EAC-8D67-5C6BBEC9AD0A}" srcOrd="1" destOrd="0" presId="urn:microsoft.com/office/officeart/2009/3/layout/HorizontalOrganizationChart"/>
    <dgm:cxn modelId="{403E8084-F54C-4C18-863A-1ACAC48A604B}" type="presParOf" srcId="{3E3ED51B-5343-4B8A-AB60-6BA222AF1584}" destId="{8E31AC1A-E510-4736-AEF8-1355627CEDAB}" srcOrd="1" destOrd="0" presId="urn:microsoft.com/office/officeart/2009/3/layout/HorizontalOrganizationChart"/>
    <dgm:cxn modelId="{645C6326-F5E5-456D-B37C-1BC777F26906}" type="presParOf" srcId="{8E31AC1A-E510-4736-AEF8-1355627CEDAB}" destId="{504AA253-F057-4B5A-9C03-A7D9AA74526D}" srcOrd="0" destOrd="0" presId="urn:microsoft.com/office/officeart/2009/3/layout/HorizontalOrganizationChart"/>
    <dgm:cxn modelId="{5C15B2A6-9104-4492-A715-B916906C7B7E}" type="presParOf" srcId="{8E31AC1A-E510-4736-AEF8-1355627CEDAB}" destId="{F02972D1-B695-44D1-B95E-7E44BE7A9B61}" srcOrd="1" destOrd="0" presId="urn:microsoft.com/office/officeart/2009/3/layout/HorizontalOrganizationChart"/>
    <dgm:cxn modelId="{13FD4B78-2D3F-4A80-9B39-DB8967512345}" type="presParOf" srcId="{F02972D1-B695-44D1-B95E-7E44BE7A9B61}" destId="{0C15A728-03EF-432E-82C5-2241742CF352}" srcOrd="0" destOrd="0" presId="urn:microsoft.com/office/officeart/2009/3/layout/HorizontalOrganizationChart"/>
    <dgm:cxn modelId="{4142BA0C-1280-4A67-B8AD-083BE4974226}" type="presParOf" srcId="{0C15A728-03EF-432E-82C5-2241742CF352}" destId="{CBB46950-272E-42BC-8BA1-5BDC5FF91044}" srcOrd="0" destOrd="0" presId="urn:microsoft.com/office/officeart/2009/3/layout/HorizontalOrganizationChart"/>
    <dgm:cxn modelId="{0F87D9A7-05FC-49BF-8E9F-04D96FB20A85}" type="presParOf" srcId="{0C15A728-03EF-432E-82C5-2241742CF352}" destId="{2D80E6AA-3227-4D1C-88AA-7A90446CC18E}" srcOrd="1" destOrd="0" presId="urn:microsoft.com/office/officeart/2009/3/layout/HorizontalOrganizationChart"/>
    <dgm:cxn modelId="{A270BF34-6574-4013-91CA-2052999F88CD}" type="presParOf" srcId="{F02972D1-B695-44D1-B95E-7E44BE7A9B61}" destId="{D0505ACF-2736-4D19-9691-1287128EE3AD}" srcOrd="1" destOrd="0" presId="urn:microsoft.com/office/officeart/2009/3/layout/HorizontalOrganizationChart"/>
    <dgm:cxn modelId="{49F58ECB-A432-4784-BB77-B38BB0D87EF0}" type="presParOf" srcId="{F02972D1-B695-44D1-B95E-7E44BE7A9B61}" destId="{D5BFE10C-057E-4EB4-AD80-B195F242A8E2}" srcOrd="2" destOrd="0" presId="urn:microsoft.com/office/officeart/2009/3/layout/HorizontalOrganizationChart"/>
    <dgm:cxn modelId="{1890876A-C299-4B92-9428-194BFC8A8717}" type="presParOf" srcId="{3E3ED51B-5343-4B8A-AB60-6BA222AF1584}" destId="{0CAEEAC5-D8A7-491C-BA29-67990B185286}" srcOrd="2" destOrd="0" presId="urn:microsoft.com/office/officeart/2009/3/layout/HorizontalOrganizationChart"/>
    <dgm:cxn modelId="{42A9C954-06DF-4D94-B688-10726661EC4B}" type="presParOf" srcId="{3E978BC4-1BF2-4CCB-967E-04F4A8C9F258}" destId="{11620B06-41F6-456D-A8A6-AF7AFB1EAE31}" srcOrd="6" destOrd="0" presId="urn:microsoft.com/office/officeart/2009/3/layout/HorizontalOrganizationChart"/>
    <dgm:cxn modelId="{F2C120E3-2B4D-4E99-B1C0-D2E4AACF2435}" type="presParOf" srcId="{3E978BC4-1BF2-4CCB-967E-04F4A8C9F258}" destId="{80C01E5D-7C60-4850-B0C9-CC30B3871D16}" srcOrd="7" destOrd="0" presId="urn:microsoft.com/office/officeart/2009/3/layout/HorizontalOrganizationChart"/>
    <dgm:cxn modelId="{C2AB2E18-5B0D-4786-BC3E-509ADC323FF9}" type="presParOf" srcId="{80C01E5D-7C60-4850-B0C9-CC30B3871D16}" destId="{5D2D94D2-CBBA-43F2-AC4F-8150A5921A13}" srcOrd="0" destOrd="0" presId="urn:microsoft.com/office/officeart/2009/3/layout/HorizontalOrganizationChart"/>
    <dgm:cxn modelId="{E28FF5F2-B22C-45E4-935E-78076E3369C7}" type="presParOf" srcId="{5D2D94D2-CBBA-43F2-AC4F-8150A5921A13}" destId="{F4F704E4-58C9-497F-9C28-8B2EC74A7FFE}" srcOrd="0" destOrd="0" presId="urn:microsoft.com/office/officeart/2009/3/layout/HorizontalOrganizationChart"/>
    <dgm:cxn modelId="{24F18881-FB75-4892-9529-C5CDB624188B}" type="presParOf" srcId="{5D2D94D2-CBBA-43F2-AC4F-8150A5921A13}" destId="{713FBE49-42F7-417E-AF6B-C3FC841909B1}" srcOrd="1" destOrd="0" presId="urn:microsoft.com/office/officeart/2009/3/layout/HorizontalOrganizationChart"/>
    <dgm:cxn modelId="{F61740EF-D2A7-4050-9B2A-8942DDEE6093}" type="presParOf" srcId="{80C01E5D-7C60-4850-B0C9-CC30B3871D16}" destId="{0BE3901F-F66D-4CEF-9422-C63CEEA322CB}" srcOrd="1" destOrd="0" presId="urn:microsoft.com/office/officeart/2009/3/layout/HorizontalOrganizationChart"/>
    <dgm:cxn modelId="{B0A0B1A5-1AE6-4E01-AE04-DEE1EC5F93B1}" type="presParOf" srcId="{0BE3901F-F66D-4CEF-9422-C63CEEA322CB}" destId="{7EF378B2-407C-4B32-8884-828756144681}" srcOrd="0" destOrd="0" presId="urn:microsoft.com/office/officeart/2009/3/layout/HorizontalOrganizationChart"/>
    <dgm:cxn modelId="{4EC11B78-102B-48B8-B6B1-38B15B3811E4}" type="presParOf" srcId="{0BE3901F-F66D-4CEF-9422-C63CEEA322CB}" destId="{F45C22EE-B90B-4E9B-B433-314FE87082B2}" srcOrd="1" destOrd="0" presId="urn:microsoft.com/office/officeart/2009/3/layout/HorizontalOrganizationChart"/>
    <dgm:cxn modelId="{432E0E4B-D152-4E74-8302-C1EDAD1BADB6}" type="presParOf" srcId="{F45C22EE-B90B-4E9B-B433-314FE87082B2}" destId="{FE961B8F-F783-4621-9C1C-F4826C617EF7}" srcOrd="0" destOrd="0" presId="urn:microsoft.com/office/officeart/2009/3/layout/HorizontalOrganizationChart"/>
    <dgm:cxn modelId="{17299FC1-6C31-4E9C-8592-7C286AF5321C}" type="presParOf" srcId="{FE961B8F-F783-4621-9C1C-F4826C617EF7}" destId="{E83D1C05-81DA-46FA-BEAB-373C77C5947E}" srcOrd="0" destOrd="0" presId="urn:microsoft.com/office/officeart/2009/3/layout/HorizontalOrganizationChart"/>
    <dgm:cxn modelId="{B1C8EE6F-53CC-45D8-9094-E00973CBBFFD}" type="presParOf" srcId="{FE961B8F-F783-4621-9C1C-F4826C617EF7}" destId="{9CF43145-CB6B-4BBB-BB43-EA45510AB66E}" srcOrd="1" destOrd="0" presId="urn:microsoft.com/office/officeart/2009/3/layout/HorizontalOrganizationChart"/>
    <dgm:cxn modelId="{D740BA31-6009-4345-9AAE-A16D6297438C}" type="presParOf" srcId="{F45C22EE-B90B-4E9B-B433-314FE87082B2}" destId="{596F5021-23CF-49FA-BA13-83016AA6D480}" srcOrd="1" destOrd="0" presId="urn:microsoft.com/office/officeart/2009/3/layout/HorizontalOrganizationChart"/>
    <dgm:cxn modelId="{31AE16E6-64FE-45AD-BF31-204AF4ED2E5F}" type="presParOf" srcId="{F45C22EE-B90B-4E9B-B433-314FE87082B2}" destId="{ACB43A1F-8553-43EF-B75B-23247FE75F12}" srcOrd="2" destOrd="0" presId="urn:microsoft.com/office/officeart/2009/3/layout/HorizontalOrganizationChart"/>
    <dgm:cxn modelId="{8CE0F783-7273-4277-B06C-30C26F9B099F}" type="presParOf" srcId="{80C01E5D-7C60-4850-B0C9-CC30B3871D16}" destId="{3C1BB8CD-F00F-4DF2-8315-925E5C24FFC0}" srcOrd="2" destOrd="0" presId="urn:microsoft.com/office/officeart/2009/3/layout/HorizontalOrganizationChart"/>
    <dgm:cxn modelId="{5CE2A31C-E684-4781-8A57-ED389FD2E8EC}" type="presParOf" srcId="{3E978BC4-1BF2-4CCB-967E-04F4A8C9F258}" destId="{19A7A051-3B15-4201-865B-CF44E40B63AE}" srcOrd="8" destOrd="0" presId="urn:microsoft.com/office/officeart/2009/3/layout/HorizontalOrganizationChart"/>
    <dgm:cxn modelId="{E4F48DC0-513C-4570-9C71-06A1792B05E8}" type="presParOf" srcId="{3E978BC4-1BF2-4CCB-967E-04F4A8C9F258}" destId="{6A9245AC-84AB-4063-A240-10C1F08423A4}" srcOrd="9" destOrd="0" presId="urn:microsoft.com/office/officeart/2009/3/layout/HorizontalOrganizationChart"/>
    <dgm:cxn modelId="{D7F2ACCA-CCAF-4098-8BB3-F24877BADEEC}" type="presParOf" srcId="{6A9245AC-84AB-4063-A240-10C1F08423A4}" destId="{500A11DB-5DE4-4A36-AE44-42C217A0B352}" srcOrd="0" destOrd="0" presId="urn:microsoft.com/office/officeart/2009/3/layout/HorizontalOrganizationChart"/>
    <dgm:cxn modelId="{B00803B2-10FE-4F01-98A8-45FF6DED5B5C}" type="presParOf" srcId="{500A11DB-5DE4-4A36-AE44-42C217A0B352}" destId="{EB607748-2643-43A6-93F4-717E553CCC03}" srcOrd="0" destOrd="0" presId="urn:microsoft.com/office/officeart/2009/3/layout/HorizontalOrganizationChart"/>
    <dgm:cxn modelId="{972367A4-0E87-4093-A090-9C0FCADF91C1}" type="presParOf" srcId="{500A11DB-5DE4-4A36-AE44-42C217A0B352}" destId="{AA13ED28-44DD-48F1-9C8B-41AACB920410}" srcOrd="1" destOrd="0" presId="urn:microsoft.com/office/officeart/2009/3/layout/HorizontalOrganizationChart"/>
    <dgm:cxn modelId="{D033ADAB-C51F-44AA-AB99-013570659C72}" type="presParOf" srcId="{6A9245AC-84AB-4063-A240-10C1F08423A4}" destId="{F19668D1-A27B-4ADC-A00A-C7F99271AFCE}" srcOrd="1" destOrd="0" presId="urn:microsoft.com/office/officeart/2009/3/layout/HorizontalOrganizationChart"/>
    <dgm:cxn modelId="{A3F077C6-B3D1-4088-AB54-41EA6730ADE5}" type="presParOf" srcId="{F19668D1-A27B-4ADC-A00A-C7F99271AFCE}" destId="{1D371BCD-FD05-46DB-AE1B-5AB8B1751BDB}" srcOrd="0" destOrd="0" presId="urn:microsoft.com/office/officeart/2009/3/layout/HorizontalOrganizationChart"/>
    <dgm:cxn modelId="{CC1B44C5-30C0-4909-8B3B-07295335C25C}" type="presParOf" srcId="{F19668D1-A27B-4ADC-A00A-C7F99271AFCE}" destId="{1AF042D3-324E-49EE-9297-F0DA41E18DE5}" srcOrd="1" destOrd="0" presId="urn:microsoft.com/office/officeart/2009/3/layout/HorizontalOrganizationChart"/>
    <dgm:cxn modelId="{3122C8FE-42D8-4C44-9F9B-0BA27B4610FA}" type="presParOf" srcId="{1AF042D3-324E-49EE-9297-F0DA41E18DE5}" destId="{E9C46A09-421D-4B68-B458-F0D5B18BC6B1}" srcOrd="0" destOrd="0" presId="urn:microsoft.com/office/officeart/2009/3/layout/HorizontalOrganizationChart"/>
    <dgm:cxn modelId="{9464B729-A782-4F5E-8AEE-0C0F374145B2}" type="presParOf" srcId="{E9C46A09-421D-4B68-B458-F0D5B18BC6B1}" destId="{ED5B6B99-048B-4B01-97DE-3921ACE18DB2}" srcOrd="0" destOrd="0" presId="urn:microsoft.com/office/officeart/2009/3/layout/HorizontalOrganizationChart"/>
    <dgm:cxn modelId="{4C27D2B7-4B57-4258-B48F-278D95A5532C}" type="presParOf" srcId="{E9C46A09-421D-4B68-B458-F0D5B18BC6B1}" destId="{26137B91-0EEE-4B78-A2F9-D9D9A0B34854}" srcOrd="1" destOrd="0" presId="urn:microsoft.com/office/officeart/2009/3/layout/HorizontalOrganizationChart"/>
    <dgm:cxn modelId="{874EF065-B5A1-4A55-9E46-4559AC27B7D9}" type="presParOf" srcId="{1AF042D3-324E-49EE-9297-F0DA41E18DE5}" destId="{BA7EBE4D-4978-4C41-9AFB-16F262DD3F77}" srcOrd="1" destOrd="0" presId="urn:microsoft.com/office/officeart/2009/3/layout/HorizontalOrganizationChart"/>
    <dgm:cxn modelId="{79A95601-7E2C-4BE1-BCBD-80D840830A0D}" type="presParOf" srcId="{BA7EBE4D-4978-4C41-9AFB-16F262DD3F77}" destId="{F7E55352-D4AD-404F-B0BF-23A432217399}" srcOrd="0" destOrd="0" presId="urn:microsoft.com/office/officeart/2009/3/layout/HorizontalOrganizationChart"/>
    <dgm:cxn modelId="{BDD1E50B-7981-43B7-8E94-89769C30C51E}" type="presParOf" srcId="{BA7EBE4D-4978-4C41-9AFB-16F262DD3F77}" destId="{A050BC4E-85F1-4325-9F6E-92C8F9630BBB}" srcOrd="1" destOrd="0" presId="urn:microsoft.com/office/officeart/2009/3/layout/HorizontalOrganizationChart"/>
    <dgm:cxn modelId="{E5C0F198-D2DB-4488-96BB-D0EF64F82371}" type="presParOf" srcId="{A050BC4E-85F1-4325-9F6E-92C8F9630BBB}" destId="{9E8B50FF-A767-4B67-A7D0-81C9C58F5AEA}" srcOrd="0" destOrd="0" presId="urn:microsoft.com/office/officeart/2009/3/layout/HorizontalOrganizationChart"/>
    <dgm:cxn modelId="{E841F2B4-2FFA-4615-ABC5-3B9BB724A1EE}" type="presParOf" srcId="{9E8B50FF-A767-4B67-A7D0-81C9C58F5AEA}" destId="{CFB6A25E-8AE1-4738-A7EC-596EA6DAB722}" srcOrd="0" destOrd="0" presId="urn:microsoft.com/office/officeart/2009/3/layout/HorizontalOrganizationChart"/>
    <dgm:cxn modelId="{B2E58BD6-DE82-4D06-8973-3FDE6A9C3402}" type="presParOf" srcId="{9E8B50FF-A767-4B67-A7D0-81C9C58F5AEA}" destId="{07D57B9B-D17A-452A-BB65-3788AEE27396}" srcOrd="1" destOrd="0" presId="urn:microsoft.com/office/officeart/2009/3/layout/HorizontalOrganizationChart"/>
    <dgm:cxn modelId="{0F9161FD-5077-4D80-BA28-177F6309CD1C}" type="presParOf" srcId="{A050BC4E-85F1-4325-9F6E-92C8F9630BBB}" destId="{7561565D-C28E-4646-A104-ECA8387F4324}" srcOrd="1" destOrd="0" presId="urn:microsoft.com/office/officeart/2009/3/layout/HorizontalOrganizationChart"/>
    <dgm:cxn modelId="{6D9D746E-8BE5-415F-8259-66E31A74CEB4}" type="presParOf" srcId="{A050BC4E-85F1-4325-9F6E-92C8F9630BBB}" destId="{9566D389-5834-4879-B111-570259BE4F4D}" srcOrd="2" destOrd="0" presId="urn:microsoft.com/office/officeart/2009/3/layout/HorizontalOrganizationChart"/>
    <dgm:cxn modelId="{9A4BFA4A-98EC-4C5C-942C-8E0BC013714F}" type="presParOf" srcId="{BA7EBE4D-4978-4C41-9AFB-16F262DD3F77}" destId="{17C1C841-E727-4F6E-8F1A-252B90EED691}" srcOrd="2" destOrd="0" presId="urn:microsoft.com/office/officeart/2009/3/layout/HorizontalOrganizationChart"/>
    <dgm:cxn modelId="{919BE0FB-BEC8-40A5-85DC-027C524EE634}" type="presParOf" srcId="{BA7EBE4D-4978-4C41-9AFB-16F262DD3F77}" destId="{3FDC9C72-24F0-451C-A1F0-5E3C36537BFF}" srcOrd="3" destOrd="0" presId="urn:microsoft.com/office/officeart/2009/3/layout/HorizontalOrganizationChart"/>
    <dgm:cxn modelId="{53FDD38F-C5B9-4122-B2FB-006782833358}" type="presParOf" srcId="{3FDC9C72-24F0-451C-A1F0-5E3C36537BFF}" destId="{64AA728A-E9DC-4426-A6D4-686539964CFA}" srcOrd="0" destOrd="0" presId="urn:microsoft.com/office/officeart/2009/3/layout/HorizontalOrganizationChart"/>
    <dgm:cxn modelId="{8568CC56-315D-4729-8AEF-0C92AD0A54A8}" type="presParOf" srcId="{64AA728A-E9DC-4426-A6D4-686539964CFA}" destId="{FF59C45A-06EF-4413-95F7-28810A707A6D}" srcOrd="0" destOrd="0" presId="urn:microsoft.com/office/officeart/2009/3/layout/HorizontalOrganizationChart"/>
    <dgm:cxn modelId="{4F57A9E7-CC29-4E66-B3CA-614ACCCE83F3}" type="presParOf" srcId="{64AA728A-E9DC-4426-A6D4-686539964CFA}" destId="{F4C0A2B7-FBEA-4ED8-97C4-67FDAF8609BD}" srcOrd="1" destOrd="0" presId="urn:microsoft.com/office/officeart/2009/3/layout/HorizontalOrganizationChart"/>
    <dgm:cxn modelId="{BA320678-F891-4DC7-800C-D3709C866347}" type="presParOf" srcId="{3FDC9C72-24F0-451C-A1F0-5E3C36537BFF}" destId="{CC58BB22-A9FD-4A0A-82EE-6959346C5963}" srcOrd="1" destOrd="0" presId="urn:microsoft.com/office/officeart/2009/3/layout/HorizontalOrganizationChart"/>
    <dgm:cxn modelId="{94FAE183-67E0-400D-BE57-C07B6912E330}" type="presParOf" srcId="{3FDC9C72-24F0-451C-A1F0-5E3C36537BFF}" destId="{82ED3F78-16B8-45D1-A2BC-AC20E5C10939}" srcOrd="2" destOrd="0" presId="urn:microsoft.com/office/officeart/2009/3/layout/HorizontalOrganizationChart"/>
    <dgm:cxn modelId="{254A9D77-D6D8-4DCE-BB70-C0E956145A8F}" type="presParOf" srcId="{1AF042D3-324E-49EE-9297-F0DA41E18DE5}" destId="{E8412FE0-8BE4-411F-ACCA-C8C5D253DA24}" srcOrd="2" destOrd="0" presId="urn:microsoft.com/office/officeart/2009/3/layout/HorizontalOrganizationChart"/>
    <dgm:cxn modelId="{F54DF276-2098-41A3-9F09-C6ECA630B681}" type="presParOf" srcId="{F19668D1-A27B-4ADC-A00A-C7F99271AFCE}" destId="{B18BFAC6-7D7F-4B3C-BC1F-F3BFF1E5119F}" srcOrd="2" destOrd="0" presId="urn:microsoft.com/office/officeart/2009/3/layout/HorizontalOrganizationChart"/>
    <dgm:cxn modelId="{C0069183-7D4F-4C49-B395-5D5698D694B2}" type="presParOf" srcId="{F19668D1-A27B-4ADC-A00A-C7F99271AFCE}" destId="{D66B2CA3-FC04-4275-8450-9B2F9D794157}" srcOrd="3" destOrd="0" presId="urn:microsoft.com/office/officeart/2009/3/layout/HorizontalOrganizationChart"/>
    <dgm:cxn modelId="{EB8EE4AA-4B8F-4811-B68F-3A093EEC8FF1}" type="presParOf" srcId="{D66B2CA3-FC04-4275-8450-9B2F9D794157}" destId="{32F49338-D118-47CE-B815-8507D022EC9D}" srcOrd="0" destOrd="0" presId="urn:microsoft.com/office/officeart/2009/3/layout/HorizontalOrganizationChart"/>
    <dgm:cxn modelId="{0838C5D0-E019-4BF2-8B42-318CFDF188B9}" type="presParOf" srcId="{32F49338-D118-47CE-B815-8507D022EC9D}" destId="{02D7EA27-D0F9-4104-8C77-BA02F5B2C32C}" srcOrd="0" destOrd="0" presId="urn:microsoft.com/office/officeart/2009/3/layout/HorizontalOrganizationChart"/>
    <dgm:cxn modelId="{138F11E3-DBA4-4F06-BD42-CAEDF0FEAF2F}" type="presParOf" srcId="{32F49338-D118-47CE-B815-8507D022EC9D}" destId="{A184E66D-1961-492B-BA41-09178C934287}" srcOrd="1" destOrd="0" presId="urn:microsoft.com/office/officeart/2009/3/layout/HorizontalOrganizationChart"/>
    <dgm:cxn modelId="{21B0BE44-E5C0-4096-A542-558FB2331A48}" type="presParOf" srcId="{D66B2CA3-FC04-4275-8450-9B2F9D794157}" destId="{F3A90879-50A6-48A1-A27A-E99DFF3A4FFC}" srcOrd="1" destOrd="0" presId="urn:microsoft.com/office/officeart/2009/3/layout/HorizontalOrganizationChart"/>
    <dgm:cxn modelId="{DB91BE48-F248-41A1-94B9-50DDEFF91E69}" type="presParOf" srcId="{D66B2CA3-FC04-4275-8450-9B2F9D794157}" destId="{26930F43-B1D9-4BF1-BC07-1015FAC9C0FE}" srcOrd="2" destOrd="0" presId="urn:microsoft.com/office/officeart/2009/3/layout/HorizontalOrganizationChart"/>
    <dgm:cxn modelId="{F6403DC0-6B74-4276-B931-2FB0CCA4AD22}" type="presParOf" srcId="{6A9245AC-84AB-4063-A240-10C1F08423A4}" destId="{BDCCB426-4525-45F3-9CB5-DF33358183FD}" srcOrd="2" destOrd="0" presId="urn:microsoft.com/office/officeart/2009/3/layout/HorizontalOrganizationChart"/>
    <dgm:cxn modelId="{5D15A0B6-F814-447A-BFB1-B546ED89870D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A028FC93-3C4C-41CB-9D53-2ED90EC02FAF}" type="presOf" srcId="{99881609-8A62-46A9-B937-4772C9F70098}" destId="{2BAD5BB4-6ADB-4B02-94B6-EF621B4408D9}" srcOrd="0" destOrd="0" presId="urn:microsoft.com/office/officeart/2009/3/layout/HorizontalOrganizationChart"/>
    <dgm:cxn modelId="{FECA2F90-5794-4160-B3FD-1F556D2FBA5C}" type="presOf" srcId="{0B5C4B33-238F-4A57-8C6C-EFC46784B320}" destId="{9CF43145-CB6B-4BBB-BB43-EA45510AB66E}" srcOrd="1" destOrd="0" presId="urn:microsoft.com/office/officeart/2009/3/layout/HorizontalOrganizationChart"/>
    <dgm:cxn modelId="{AAD7F402-C7A0-4315-B8A7-3EA3B9042B30}" type="presOf" srcId="{10FD6D73-52B3-4593-9870-0C996CE1D821}" destId="{EB607748-2643-43A6-93F4-717E553CCC03}" srcOrd="0" destOrd="0" presId="urn:microsoft.com/office/officeart/2009/3/layout/HorizontalOrganizationChart"/>
    <dgm:cxn modelId="{3FF65B33-4404-42DB-99D6-99341D67529A}" type="presOf" srcId="{37ACF72F-1B52-415E-BF66-DE4D540B9F94}" destId="{348AFDFB-50BE-4CBA-91AE-C1C57E4BE0EE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DB5A66F9-9D4C-4EC0-BA17-7DCCCE42DF12}" type="presOf" srcId="{37ACF72F-1B52-415E-BF66-DE4D540B9F94}" destId="{3CE6A2AB-2EB4-4867-8D71-268DF76717FA}" srcOrd="1" destOrd="0" presId="urn:microsoft.com/office/officeart/2009/3/layout/HorizontalOrganizationChart"/>
    <dgm:cxn modelId="{F08896E9-2C68-423D-BA12-408D9B1C18E6}" type="presOf" srcId="{AED2A71C-0A77-4E90-A6A6-896AAD05823D}" destId="{ED5B6B99-048B-4B01-97DE-3921ACE18DB2}" srcOrd="0" destOrd="0" presId="urn:microsoft.com/office/officeart/2009/3/layout/HorizontalOrganizationChart"/>
    <dgm:cxn modelId="{349B9A08-750E-4AD9-87B0-1BD119CCFA1B}" type="presOf" srcId="{A9B48322-4AC9-4875-8C8F-FA4FE4CA59EC}" destId="{CFB6A25E-8AE1-4738-A7EC-596EA6DAB722}" srcOrd="0" destOrd="0" presId="urn:microsoft.com/office/officeart/2009/3/layout/HorizontalOrganizationChart"/>
    <dgm:cxn modelId="{EA901014-75FC-47E2-91E4-D634C46759EE}" type="presOf" srcId="{3C40E626-F01B-4019-AD35-ECF80E79561B}" destId="{C299BF5C-383F-4AB5-871C-285AEACF8C1E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DBBAEADE-5108-400C-880B-D2F49BB1E6E7}" type="presOf" srcId="{63915489-439F-49D7-A809-7137A2F04811}" destId="{F4C0A2B7-FBEA-4ED8-97C4-67FDAF8609BD}" srcOrd="1" destOrd="0" presId="urn:microsoft.com/office/officeart/2009/3/layout/HorizontalOrganizationChart"/>
    <dgm:cxn modelId="{14118F20-4FF2-49A4-8B95-69AA96B155C5}" type="presOf" srcId="{EBDEC88A-324E-41EA-8C3D-731111683F72}" destId="{8833BC0C-52F2-4EEB-B4C5-ECFA080BE8BE}" srcOrd="0" destOrd="0" presId="urn:microsoft.com/office/officeart/2009/3/layout/HorizontalOrganizationChart"/>
    <dgm:cxn modelId="{41356A15-C132-4050-9788-3D5FEEFBADCC}" type="presOf" srcId="{FE28C547-222B-4846-A5B9-8027793690B0}" destId="{A184E66D-1961-492B-BA41-09178C934287}" srcOrd="1" destOrd="0" presId="urn:microsoft.com/office/officeart/2009/3/layout/HorizontalOrganizationChart"/>
    <dgm:cxn modelId="{75190679-4D4B-4AF6-8B06-9CE79EEC2FC9}" type="presOf" srcId="{E0BE463D-4C68-482F-BC83-13D18610B8BA}" destId="{504AA253-F057-4B5A-9C03-A7D9AA74526D}" srcOrd="0" destOrd="0" presId="urn:microsoft.com/office/officeart/2009/3/layout/HorizontalOrganizationChart"/>
    <dgm:cxn modelId="{406A4046-384E-4F1F-BF31-04D01500ED59}" type="presOf" srcId="{3A49EF69-28FB-4256-8FCD-863E96080C7C}" destId="{8EC9945B-9927-49D7-8929-49AD3762F45A}" srcOrd="1" destOrd="0" presId="urn:microsoft.com/office/officeart/2009/3/layout/HorizontalOrganizationChart"/>
    <dgm:cxn modelId="{BF5F4B22-5498-4A46-9186-F514A6EE5781}" type="presOf" srcId="{49E97D70-2AB4-4CDF-BF93-355B57FEEE93}" destId="{E398B542-928D-4CD7-9AFD-D35142CA5B5A}" srcOrd="0" destOrd="0" presId="urn:microsoft.com/office/officeart/2009/3/layout/HorizontalOrganizationChart"/>
    <dgm:cxn modelId="{36ECA431-4A74-41FC-85EC-A26ACADC8470}" type="presOf" srcId="{6A74FD57-6CF0-4E3D-A68B-5DB2788A88E0}" destId="{4F93CB1F-2C2F-4510-884B-1E823D65883F}" srcOrd="0" destOrd="0" presId="urn:microsoft.com/office/officeart/2009/3/layout/HorizontalOrganizationChart"/>
    <dgm:cxn modelId="{A8D0746F-5A3D-4153-A389-F91DF81BFF20}" type="presOf" srcId="{AED2A71C-0A77-4E90-A6A6-896AAD05823D}" destId="{26137B91-0EEE-4B78-A2F9-D9D9A0B34854}" srcOrd="1" destOrd="0" presId="urn:microsoft.com/office/officeart/2009/3/layout/HorizontalOrganizationChart"/>
    <dgm:cxn modelId="{DDF39770-DFD4-469C-AD18-80F1DCC0A197}" type="presOf" srcId="{A9B48322-4AC9-4875-8C8F-FA4FE4CA59EC}" destId="{07D57B9B-D17A-452A-BB65-3788AEE27396}" srcOrd="1" destOrd="0" presId="urn:microsoft.com/office/officeart/2009/3/layout/HorizontalOrganizationChart"/>
    <dgm:cxn modelId="{95327AC6-A687-4C9F-8B44-EE767D8BBBE4}" type="presOf" srcId="{500D2B64-1751-4B70-A5FB-91CCE288E2BD}" destId="{19A7A051-3B15-4201-865B-CF44E40B63AE}" srcOrd="0" destOrd="0" presId="urn:microsoft.com/office/officeart/2009/3/layout/HorizontalOrganizationChart"/>
    <dgm:cxn modelId="{E6DABB42-E13F-417A-B7ED-21940D927E1B}" type="presOf" srcId="{EBDEC88A-324E-41EA-8C3D-731111683F72}" destId="{00B8A110-F996-4046-891C-C0CB71514997}" srcOrd="1" destOrd="0" presId="urn:microsoft.com/office/officeart/2009/3/layout/HorizontalOrganizationChart"/>
    <dgm:cxn modelId="{67A105FC-9410-4B1B-B744-3E6D232ADC97}" type="presOf" srcId="{C4DE4F77-6EB2-40A6-98E2-1B0C5A33F91C}" destId="{8D12BBB3-16DC-4AE6-BE5E-27D5FE139FB9}" srcOrd="1" destOrd="0" presId="urn:microsoft.com/office/officeart/2009/3/layout/HorizontalOrganizationChart"/>
    <dgm:cxn modelId="{2152172B-A342-4AA1-9187-A5BD6F87ED8F}" type="presOf" srcId="{22DD5F95-2E9B-4933-A9F5-D9B24F38D2A4}" destId="{F7E55352-D4AD-404F-B0BF-23A432217399}" srcOrd="0" destOrd="0" presId="urn:microsoft.com/office/officeart/2009/3/layout/HorizontalOrganizationChart"/>
    <dgm:cxn modelId="{ADE8C795-50B6-483E-A9A7-5D5880602799}" type="presOf" srcId="{FE28C547-222B-4846-A5B9-8027793690B0}" destId="{02D7EA27-D0F9-4104-8C77-BA02F5B2C32C}" srcOrd="0" destOrd="0" presId="urn:microsoft.com/office/officeart/2009/3/layout/HorizontalOrganizationChart"/>
    <dgm:cxn modelId="{E315B98F-3C28-4FB3-AE80-BEA1BF06D9A7}" type="presOf" srcId="{C4DE4F77-6EB2-40A6-98E2-1B0C5A33F91C}" destId="{E5952C09-C0EF-4BF9-BFD1-BD052C7BC317}" srcOrd="0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3F76B1D3-27AA-4BF4-838F-AE271E34DD2E}" type="presOf" srcId="{652E16CB-8B5B-410C-B70A-A31E7C1C9C7B}" destId="{11620B06-41F6-456D-A8A6-AF7AFB1EAE31}" srcOrd="0" destOrd="0" presId="urn:microsoft.com/office/officeart/2009/3/layout/HorizontalOrganizationChart"/>
    <dgm:cxn modelId="{F4509CF8-FE0B-41B7-AE4F-1E9297D29D34}" type="presOf" srcId="{F82B2177-3361-43C0-954B-BB830EA6D6BD}" destId="{4CA85383-8701-4AD0-9C60-FB3D1EB134C4}" srcOrd="0" destOrd="0" presId="urn:microsoft.com/office/officeart/2009/3/layout/HorizontalOrganizationChart"/>
    <dgm:cxn modelId="{9805B901-599A-4D00-BD0E-F16A315B64C0}" type="presOf" srcId="{640BD6DF-BA03-4C02-87D8-FCCE762D21D8}" destId="{C64D1C93-0812-46A5-B5B8-BEEF0A807B6D}" srcOrd="1" destOrd="0" presId="urn:microsoft.com/office/officeart/2009/3/layout/HorizontalOrganizationChart"/>
    <dgm:cxn modelId="{3A995605-CED0-4579-9C2C-8B1C80EF78B1}" type="presOf" srcId="{1ABB25C1-DB8F-49AA-B7DE-EE7ED93C4716}" destId="{B18BFAC6-7D7F-4B3C-BC1F-F3BFF1E5119F}" srcOrd="0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F43D4B1F-B83B-4AA6-8627-D50C582642B8}" type="presOf" srcId="{4B2CF3E2-215D-4E76-9A16-43C934D3030D}" destId="{17C1C841-E727-4F6E-8F1A-252B90EED691}" srcOrd="0" destOrd="0" presId="urn:microsoft.com/office/officeart/2009/3/layout/HorizontalOrganizationChart"/>
    <dgm:cxn modelId="{178C3BD5-36EC-4B84-B239-904D094FA1F8}" type="presOf" srcId="{127E0F9F-555D-47BB-940E-99F368300EB2}" destId="{69D4E3F5-AE7E-47B9-A486-AA6C87A9789E}" srcOrd="0" destOrd="0" presId="urn:microsoft.com/office/officeart/2009/3/layout/HorizontalOrganizationChart"/>
    <dgm:cxn modelId="{3B87F11B-A985-45EB-BF2E-A464090E5B9E}" type="presOf" srcId="{3A56E42B-555B-4F82-A0EA-6CC0F7AC4808}" destId="{F4F704E4-58C9-497F-9C28-8B2EC74A7FFE}" srcOrd="0" destOrd="0" presId="urn:microsoft.com/office/officeart/2009/3/layout/HorizontalOrganizationChart"/>
    <dgm:cxn modelId="{0A0DB0BD-692D-4F1B-AA53-42777D9024F4}" type="presOf" srcId="{15CE5EE0-EE39-41BB-835E-23E3C1E6C984}" destId="{7DE42E23-C2C5-4889-A828-EE6D4245E338}" srcOrd="1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ABC0D9D7-92C8-4F49-8C06-15565F1D7E1E}" type="presOf" srcId="{0B5C4B33-238F-4A57-8C6C-EFC46784B320}" destId="{E83D1C05-81DA-46FA-BEAB-373C77C5947E}" srcOrd="0" destOrd="0" presId="urn:microsoft.com/office/officeart/2009/3/layout/HorizontalOrganizationChart"/>
    <dgm:cxn modelId="{731D0FE2-D69D-4AA2-99A0-8048E707A8BF}" type="presOf" srcId="{15CE5EE0-EE39-41BB-835E-23E3C1E6C984}" destId="{BFA4BFA8-5738-4327-BA39-16FA58682050}" srcOrd="0" destOrd="0" presId="urn:microsoft.com/office/officeart/2009/3/layout/HorizontalOrganizationChart"/>
    <dgm:cxn modelId="{F4E05FE7-2C11-4EA7-AACE-B9E2B4934A45}" type="presOf" srcId="{CB6D0456-3016-4B47-A1C5-0247F6584761}" destId="{D23A3521-C62B-4A17-8CFF-BB7D333622D8}" srcOrd="0" destOrd="0" presId="urn:microsoft.com/office/officeart/2009/3/layout/HorizontalOrganizationChart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5E4367A8-E322-4BBF-AEE9-54A07BE8D277}" type="presOf" srcId="{3A49EF69-28FB-4256-8FCD-863E96080C7C}" destId="{DB1CEE91-A733-48D7-9620-CF6C830960E6}" srcOrd="0" destOrd="0" presId="urn:microsoft.com/office/officeart/2009/3/layout/HorizontalOrganizationChart"/>
    <dgm:cxn modelId="{5565544A-12FC-48F1-910A-E3DB2F527CC1}" type="presOf" srcId="{9EF3AFC6-371F-4193-B1F4-D16AC9315E90}" destId="{7D0E9E83-C0C6-4A63-94E0-D2D1CDF963D6}" srcOrd="0" destOrd="0" presId="urn:microsoft.com/office/officeart/2009/3/layout/HorizontalOrganizationChart"/>
    <dgm:cxn modelId="{297C09C2-1352-44B7-95F1-B04A73E77F1A}" type="presOf" srcId="{F82B2177-3361-43C0-954B-BB830EA6D6BD}" destId="{87073B22-B34C-4EAC-8D67-5C6BBEC9AD0A}" srcOrd="1" destOrd="0" presId="urn:microsoft.com/office/officeart/2009/3/layout/HorizontalOrganizationChart"/>
    <dgm:cxn modelId="{97A92CAD-5617-4BBE-BA3A-7F82703B95C9}" type="presOf" srcId="{5C50A25C-083D-4961-B2E3-6C4545AE99EC}" destId="{7EF378B2-407C-4B32-8884-828756144681}" srcOrd="0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BBEA7C2E-4FF0-4623-AC77-66A6E35759D9}" type="presOf" srcId="{9EF3AFC6-371F-4193-B1F4-D16AC9315E90}" destId="{06777297-496D-43F6-9F09-D8AAA98C486D}" srcOrd="1" destOrd="0" presId="urn:microsoft.com/office/officeart/2009/3/layout/HorizontalOrganizationChart"/>
    <dgm:cxn modelId="{750B3188-F4AF-4CF3-96C2-902D02991AB3}" type="presOf" srcId="{1DFF2E94-F6A4-4B0C-904A-6FCBA5BCDA4B}" destId="{2D80E6AA-3227-4D1C-88AA-7A90446CC18E}" srcOrd="1" destOrd="0" presId="urn:microsoft.com/office/officeart/2009/3/layout/HorizontalOrganizationChart"/>
    <dgm:cxn modelId="{0046A48A-F4F3-45C9-A373-241F084E7B26}" type="presOf" srcId="{1DFF2E94-F6A4-4B0C-904A-6FCBA5BCDA4B}" destId="{CBB46950-272E-42BC-8BA1-5BDC5FF91044}" srcOrd="0" destOrd="0" presId="urn:microsoft.com/office/officeart/2009/3/layout/HorizontalOrganizationChart"/>
    <dgm:cxn modelId="{72144BAA-07EE-443F-A7AE-B4AB6BD3C3D9}" type="presOf" srcId="{B7AA188D-B880-478C-BD78-292FE762B06A}" destId="{519A05CA-E537-48E8-9BD9-744795E5629B}" srcOrd="0" destOrd="0" presId="urn:microsoft.com/office/officeart/2009/3/layout/HorizontalOrganizationChart"/>
    <dgm:cxn modelId="{AFA264A4-30F0-4EE0-9277-940D2E217E45}" type="presOf" srcId="{10FD6D73-52B3-4593-9870-0C996CE1D821}" destId="{AA13ED28-44DD-48F1-9C8B-41AACB920410}" srcOrd="1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14F924D5-3625-4501-85A8-9E5B4A9DCE6A}" type="presOf" srcId="{63915489-439F-49D7-A809-7137A2F04811}" destId="{FF59C45A-06EF-4413-95F7-28810A707A6D}" srcOrd="0" destOrd="0" presId="urn:microsoft.com/office/officeart/2009/3/layout/HorizontalOrganizationChart"/>
    <dgm:cxn modelId="{CD733C81-9494-46F7-815A-69B196161B4D}" type="presOf" srcId="{4CA6DD28-FA32-4126-8D1D-CA63180FD711}" destId="{18FBECE4-CCED-4088-9F2F-B7C1724E5D6D}" srcOrd="0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8F46DB1D-795A-4364-A415-76CFB65176DE}" type="presOf" srcId="{640BD6DF-BA03-4C02-87D8-FCCE762D21D8}" destId="{F1E1A279-476B-4AB1-8135-47F639AB46FB}" srcOrd="0" destOrd="0" presId="urn:microsoft.com/office/officeart/2009/3/layout/HorizontalOrganizationChart"/>
    <dgm:cxn modelId="{FB251211-90FD-4431-909C-F932B6A856EC}" type="presOf" srcId="{A43E4F00-5E49-453B-925D-B96019AE468C}" destId="{1D371BCD-FD05-46DB-AE1B-5AB8B1751BDB}" srcOrd="0" destOrd="0" presId="urn:microsoft.com/office/officeart/2009/3/layout/HorizontalOrganizationChart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29489191-1E16-4EBD-AF2D-6F1142D73A73}" type="presOf" srcId="{3A56E42B-555B-4F82-A0EA-6CC0F7AC4808}" destId="{713FBE49-42F7-417E-AF6B-C3FC841909B1}" srcOrd="1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D93E5258-3DEC-4C79-9C85-C2FBB9E8C1B5}" type="presParOf" srcId="{2BAD5BB4-6ADB-4B02-94B6-EF621B4408D9}" destId="{FA5A4766-86F5-4A0F-9903-1C85663F2FB0}" srcOrd="0" destOrd="0" presId="urn:microsoft.com/office/officeart/2009/3/layout/HorizontalOrganizationChart"/>
    <dgm:cxn modelId="{FD61E7BF-253E-4519-AA4E-046D22BBDE67}" type="presParOf" srcId="{FA5A4766-86F5-4A0F-9903-1C85663F2FB0}" destId="{A2414058-4B83-4298-894D-D135A0C5C15D}" srcOrd="0" destOrd="0" presId="urn:microsoft.com/office/officeart/2009/3/layout/HorizontalOrganizationChart"/>
    <dgm:cxn modelId="{F87425B3-AE95-4E07-9EC7-FE1E9FBF897F}" type="presParOf" srcId="{A2414058-4B83-4298-894D-D135A0C5C15D}" destId="{F1E1A279-476B-4AB1-8135-47F639AB46FB}" srcOrd="0" destOrd="0" presId="urn:microsoft.com/office/officeart/2009/3/layout/HorizontalOrganizationChart"/>
    <dgm:cxn modelId="{3D7D111F-C857-4A83-9475-6E6D4D38CB9A}" type="presParOf" srcId="{A2414058-4B83-4298-894D-D135A0C5C15D}" destId="{C64D1C93-0812-46A5-B5B8-BEEF0A807B6D}" srcOrd="1" destOrd="0" presId="urn:microsoft.com/office/officeart/2009/3/layout/HorizontalOrganizationChart"/>
    <dgm:cxn modelId="{5BC3FFAA-3637-4E91-99F5-F392EC97F077}" type="presParOf" srcId="{FA5A4766-86F5-4A0F-9903-1C85663F2FB0}" destId="{3E978BC4-1BF2-4CCB-967E-04F4A8C9F258}" srcOrd="1" destOrd="0" presId="urn:microsoft.com/office/officeart/2009/3/layout/HorizontalOrganizationChart"/>
    <dgm:cxn modelId="{F3692247-80C7-4A7A-946C-AE8CBA9D5298}" type="presParOf" srcId="{3E978BC4-1BF2-4CCB-967E-04F4A8C9F258}" destId="{D23A3521-C62B-4A17-8CFF-BB7D333622D8}" srcOrd="0" destOrd="0" presId="urn:microsoft.com/office/officeart/2009/3/layout/HorizontalOrganizationChart"/>
    <dgm:cxn modelId="{DD7633BB-7700-469C-93A4-9BD6BC20B1CF}" type="presParOf" srcId="{3E978BC4-1BF2-4CCB-967E-04F4A8C9F258}" destId="{65C32F6A-709A-4EA3-93A3-F85D89452EB0}" srcOrd="1" destOrd="0" presId="urn:microsoft.com/office/officeart/2009/3/layout/HorizontalOrganizationChart"/>
    <dgm:cxn modelId="{AA0F6776-DB6F-49CB-B60F-08BD759F50E7}" type="presParOf" srcId="{65C32F6A-709A-4EA3-93A3-F85D89452EB0}" destId="{4FCFFDC4-9069-41D5-A9CE-478E45CEE2D8}" srcOrd="0" destOrd="0" presId="urn:microsoft.com/office/officeart/2009/3/layout/HorizontalOrganizationChart"/>
    <dgm:cxn modelId="{2793BD0D-A56E-47D1-B346-093A866DCBE3}" type="presParOf" srcId="{4FCFFDC4-9069-41D5-A9CE-478E45CEE2D8}" destId="{348AFDFB-50BE-4CBA-91AE-C1C57E4BE0EE}" srcOrd="0" destOrd="0" presId="urn:microsoft.com/office/officeart/2009/3/layout/HorizontalOrganizationChart"/>
    <dgm:cxn modelId="{0C7EA4B6-92ED-46E9-95CC-9D4C23430D7F}" type="presParOf" srcId="{4FCFFDC4-9069-41D5-A9CE-478E45CEE2D8}" destId="{3CE6A2AB-2EB4-4867-8D71-268DF76717FA}" srcOrd="1" destOrd="0" presId="urn:microsoft.com/office/officeart/2009/3/layout/HorizontalOrganizationChart"/>
    <dgm:cxn modelId="{B758473C-3278-401C-BBD1-4FC1A10366FE}" type="presParOf" srcId="{65C32F6A-709A-4EA3-93A3-F85D89452EB0}" destId="{7D197BEF-1FEC-49F3-811D-D9AA3C2BD767}" srcOrd="1" destOrd="0" presId="urn:microsoft.com/office/officeart/2009/3/layout/HorizontalOrganizationChart"/>
    <dgm:cxn modelId="{3247C8C1-87FE-448D-9E0D-6A9D940B26F2}" type="presParOf" srcId="{7D197BEF-1FEC-49F3-811D-D9AA3C2BD767}" destId="{C299BF5C-383F-4AB5-871C-285AEACF8C1E}" srcOrd="0" destOrd="0" presId="urn:microsoft.com/office/officeart/2009/3/layout/HorizontalOrganizationChart"/>
    <dgm:cxn modelId="{102F2BF2-C081-4002-A7E6-45FAF793935E}" type="presParOf" srcId="{7D197BEF-1FEC-49F3-811D-D9AA3C2BD767}" destId="{28D65E6E-1912-4DD9-A13C-9EE55D97BFD9}" srcOrd="1" destOrd="0" presId="urn:microsoft.com/office/officeart/2009/3/layout/HorizontalOrganizationChart"/>
    <dgm:cxn modelId="{FCC2E768-073C-49F4-8BA4-BE551CACA08E}" type="presParOf" srcId="{28D65E6E-1912-4DD9-A13C-9EE55D97BFD9}" destId="{362D4E94-B7D8-414A-A3D5-3671FC19DBD6}" srcOrd="0" destOrd="0" presId="urn:microsoft.com/office/officeart/2009/3/layout/HorizontalOrganizationChart"/>
    <dgm:cxn modelId="{9CA7765D-E4F2-4FC8-9A1C-54D6BE5F9C84}" type="presParOf" srcId="{362D4E94-B7D8-414A-A3D5-3671FC19DBD6}" destId="{8833BC0C-52F2-4EEB-B4C5-ECFA080BE8BE}" srcOrd="0" destOrd="0" presId="urn:microsoft.com/office/officeart/2009/3/layout/HorizontalOrganizationChart"/>
    <dgm:cxn modelId="{571542F3-6AA9-4ADC-BC3F-64AB57DAB3CB}" type="presParOf" srcId="{362D4E94-B7D8-414A-A3D5-3671FC19DBD6}" destId="{00B8A110-F996-4046-891C-C0CB71514997}" srcOrd="1" destOrd="0" presId="urn:microsoft.com/office/officeart/2009/3/layout/HorizontalOrganizationChart"/>
    <dgm:cxn modelId="{3C750DCA-F5AE-4205-BF54-BDCCAF5C85CA}" type="presParOf" srcId="{28D65E6E-1912-4DD9-A13C-9EE55D97BFD9}" destId="{CC968361-4907-4AF3-BC9D-097759A8BC86}" srcOrd="1" destOrd="0" presId="urn:microsoft.com/office/officeart/2009/3/layout/HorizontalOrganizationChart"/>
    <dgm:cxn modelId="{AB08F3DB-FDF1-4994-92C7-28434205DBFB}" type="presParOf" srcId="{28D65E6E-1912-4DD9-A13C-9EE55D97BFD9}" destId="{A9678388-0215-4F49-AD0F-A814B5DEC143}" srcOrd="2" destOrd="0" presId="urn:microsoft.com/office/officeart/2009/3/layout/HorizontalOrganizationChart"/>
    <dgm:cxn modelId="{1A007F8E-684A-4AA1-BC1D-9B0D1306F2F8}" type="presParOf" srcId="{65C32F6A-709A-4EA3-93A3-F85D89452EB0}" destId="{49D67083-742F-4282-9A91-0702F6ABD55F}" srcOrd="2" destOrd="0" presId="urn:microsoft.com/office/officeart/2009/3/layout/HorizontalOrganizationChart"/>
    <dgm:cxn modelId="{61EBCE75-2E9B-4305-950B-582D86D7F876}" type="presParOf" srcId="{3E978BC4-1BF2-4CCB-967E-04F4A8C9F258}" destId="{69D4E3F5-AE7E-47B9-A486-AA6C87A9789E}" srcOrd="2" destOrd="0" presId="urn:microsoft.com/office/officeart/2009/3/layout/HorizontalOrganizationChart"/>
    <dgm:cxn modelId="{AF753951-17A5-4CDA-A572-1AC26C51A88D}" type="presParOf" srcId="{3E978BC4-1BF2-4CCB-967E-04F4A8C9F258}" destId="{AA9493FD-45F2-42BC-998C-F2660D2E122F}" srcOrd="3" destOrd="0" presId="urn:microsoft.com/office/officeart/2009/3/layout/HorizontalOrganizationChart"/>
    <dgm:cxn modelId="{67385FC4-95EB-492E-9EA2-D67867904143}" type="presParOf" srcId="{AA9493FD-45F2-42BC-998C-F2660D2E122F}" destId="{5D85582B-5CBE-40DC-963C-BF9EC00B7196}" srcOrd="0" destOrd="0" presId="urn:microsoft.com/office/officeart/2009/3/layout/HorizontalOrganizationChart"/>
    <dgm:cxn modelId="{8355BAAD-92B9-4695-8840-5E7D04882AAA}" type="presParOf" srcId="{5D85582B-5CBE-40DC-963C-BF9EC00B7196}" destId="{DB1CEE91-A733-48D7-9620-CF6C830960E6}" srcOrd="0" destOrd="0" presId="urn:microsoft.com/office/officeart/2009/3/layout/HorizontalOrganizationChart"/>
    <dgm:cxn modelId="{E046DDC2-FB72-48A1-81B8-15F6FE2D459C}" type="presParOf" srcId="{5D85582B-5CBE-40DC-963C-BF9EC00B7196}" destId="{8EC9945B-9927-49D7-8929-49AD3762F45A}" srcOrd="1" destOrd="0" presId="urn:microsoft.com/office/officeart/2009/3/layout/HorizontalOrganizationChart"/>
    <dgm:cxn modelId="{1B20D757-977A-4028-8A6C-40D931620EFE}" type="presParOf" srcId="{AA9493FD-45F2-42BC-998C-F2660D2E122F}" destId="{EE99FF3C-C62D-412E-891E-3C76EEC7A37B}" srcOrd="1" destOrd="0" presId="urn:microsoft.com/office/officeart/2009/3/layout/HorizontalOrganizationChart"/>
    <dgm:cxn modelId="{F16EC1FD-FE7B-4778-AB3A-1C8482A9354C}" type="presParOf" srcId="{EE99FF3C-C62D-412E-891E-3C76EEC7A37B}" destId="{18FBECE4-CCED-4088-9F2F-B7C1724E5D6D}" srcOrd="0" destOrd="0" presId="urn:microsoft.com/office/officeart/2009/3/layout/HorizontalOrganizationChart"/>
    <dgm:cxn modelId="{B97A5AB0-5AD9-4262-ABB8-E116E6296E56}" type="presParOf" srcId="{EE99FF3C-C62D-412E-891E-3C76EEC7A37B}" destId="{4C634170-2F7A-4D57-8174-4C978C8EE83B}" srcOrd="1" destOrd="0" presId="urn:microsoft.com/office/officeart/2009/3/layout/HorizontalOrganizationChart"/>
    <dgm:cxn modelId="{D76A92A7-499F-4C2C-949E-0A52CE8D82A2}" type="presParOf" srcId="{4C634170-2F7A-4D57-8174-4C978C8EE83B}" destId="{E6ED9289-D3A6-4D79-8F07-3C7985F8C2F2}" srcOrd="0" destOrd="0" presId="urn:microsoft.com/office/officeart/2009/3/layout/HorizontalOrganizationChart"/>
    <dgm:cxn modelId="{39C84E04-EB48-47A1-A8BD-64BB5895A3E7}" type="presParOf" srcId="{E6ED9289-D3A6-4D79-8F07-3C7985F8C2F2}" destId="{BFA4BFA8-5738-4327-BA39-16FA58682050}" srcOrd="0" destOrd="0" presId="urn:microsoft.com/office/officeart/2009/3/layout/HorizontalOrganizationChart"/>
    <dgm:cxn modelId="{90DDFB54-3150-4426-A65A-590B6D3F3B92}" type="presParOf" srcId="{E6ED9289-D3A6-4D79-8F07-3C7985F8C2F2}" destId="{7DE42E23-C2C5-4889-A828-EE6D4245E338}" srcOrd="1" destOrd="0" presId="urn:microsoft.com/office/officeart/2009/3/layout/HorizontalOrganizationChart"/>
    <dgm:cxn modelId="{3EFFB5A9-B39B-47A3-8378-C9E7F3B75AFD}" type="presParOf" srcId="{4C634170-2F7A-4D57-8174-4C978C8EE83B}" destId="{F65D7A1F-AB5D-474A-BD89-22833A7DFA52}" srcOrd="1" destOrd="0" presId="urn:microsoft.com/office/officeart/2009/3/layout/HorizontalOrganizationChart"/>
    <dgm:cxn modelId="{CEBFB16E-C240-47A8-B134-C46DA8228DF1}" type="presParOf" srcId="{4C634170-2F7A-4D57-8174-4C978C8EE83B}" destId="{65DA0A7A-8D6F-4731-B2FC-2590FA2FBF5E}" srcOrd="2" destOrd="0" presId="urn:microsoft.com/office/officeart/2009/3/layout/HorizontalOrganizationChart"/>
    <dgm:cxn modelId="{876A1CBD-FAD8-47FB-A332-107E3E513354}" type="presParOf" srcId="{EE99FF3C-C62D-412E-891E-3C76EEC7A37B}" destId="{E398B542-928D-4CD7-9AFD-D35142CA5B5A}" srcOrd="2" destOrd="0" presId="urn:microsoft.com/office/officeart/2009/3/layout/HorizontalOrganizationChart"/>
    <dgm:cxn modelId="{B513B0F8-35CB-46B7-B3B4-995852ECF71F}" type="presParOf" srcId="{EE99FF3C-C62D-412E-891E-3C76EEC7A37B}" destId="{87838ACA-E77D-464C-8B32-D46A9E9DA0D0}" srcOrd="3" destOrd="0" presId="urn:microsoft.com/office/officeart/2009/3/layout/HorizontalOrganizationChart"/>
    <dgm:cxn modelId="{D07A578A-CD0A-4E55-8766-4E5072656FAA}" type="presParOf" srcId="{87838ACA-E77D-464C-8B32-D46A9E9DA0D0}" destId="{9F43B43B-B1EE-4B9A-81D2-A9FE6F4655FB}" srcOrd="0" destOrd="0" presId="urn:microsoft.com/office/officeart/2009/3/layout/HorizontalOrganizationChart"/>
    <dgm:cxn modelId="{ED460618-1F63-42D0-A185-16D04013263E}" type="presParOf" srcId="{9F43B43B-B1EE-4B9A-81D2-A9FE6F4655FB}" destId="{E5952C09-C0EF-4BF9-BFD1-BD052C7BC317}" srcOrd="0" destOrd="0" presId="urn:microsoft.com/office/officeart/2009/3/layout/HorizontalOrganizationChart"/>
    <dgm:cxn modelId="{36647CFF-8AFC-41EC-8717-9A018B01C04D}" type="presParOf" srcId="{9F43B43B-B1EE-4B9A-81D2-A9FE6F4655FB}" destId="{8D12BBB3-16DC-4AE6-BE5E-27D5FE139FB9}" srcOrd="1" destOrd="0" presId="urn:microsoft.com/office/officeart/2009/3/layout/HorizontalOrganizationChart"/>
    <dgm:cxn modelId="{DB8EB695-6C76-43A5-9AAC-31FFE82AC293}" type="presParOf" srcId="{87838ACA-E77D-464C-8B32-D46A9E9DA0D0}" destId="{DCCF6811-186D-4DFC-81A9-EEE9F0F11620}" srcOrd="1" destOrd="0" presId="urn:microsoft.com/office/officeart/2009/3/layout/HorizontalOrganizationChart"/>
    <dgm:cxn modelId="{4431C6BE-2DB7-4AC6-AC3F-114BECC2B5AD}" type="presParOf" srcId="{87838ACA-E77D-464C-8B32-D46A9E9DA0D0}" destId="{EFB8D7B5-1ABA-4B2C-8729-94D2ED6A9DF2}" srcOrd="2" destOrd="0" presId="urn:microsoft.com/office/officeart/2009/3/layout/HorizontalOrganizationChart"/>
    <dgm:cxn modelId="{E4B7FF78-275E-4298-8962-EAD91313C5D4}" type="presParOf" srcId="{EE99FF3C-C62D-412E-891E-3C76EEC7A37B}" destId="{4F93CB1F-2C2F-4510-884B-1E823D65883F}" srcOrd="4" destOrd="0" presId="urn:microsoft.com/office/officeart/2009/3/layout/HorizontalOrganizationChart"/>
    <dgm:cxn modelId="{FEDCC22E-0EEC-4384-8ED9-C0CCEE85BC74}" type="presParOf" srcId="{EE99FF3C-C62D-412E-891E-3C76EEC7A37B}" destId="{55473030-D2DB-416D-9ABE-80551A06EF7E}" srcOrd="5" destOrd="0" presId="urn:microsoft.com/office/officeart/2009/3/layout/HorizontalOrganizationChart"/>
    <dgm:cxn modelId="{BE18AFA3-4B17-4B66-BF55-18353A607265}" type="presParOf" srcId="{55473030-D2DB-416D-9ABE-80551A06EF7E}" destId="{DCEC1AAB-1D10-4C75-9D77-56BF1D24E13C}" srcOrd="0" destOrd="0" presId="urn:microsoft.com/office/officeart/2009/3/layout/HorizontalOrganizationChart"/>
    <dgm:cxn modelId="{67F889A9-6099-48AC-ABE3-EF2AB57CC92F}" type="presParOf" srcId="{DCEC1AAB-1D10-4C75-9D77-56BF1D24E13C}" destId="{7D0E9E83-C0C6-4A63-94E0-D2D1CDF963D6}" srcOrd="0" destOrd="0" presId="urn:microsoft.com/office/officeart/2009/3/layout/HorizontalOrganizationChart"/>
    <dgm:cxn modelId="{BDBFCDF4-85F2-49E8-A020-7C1C14FEA1BC}" type="presParOf" srcId="{DCEC1AAB-1D10-4C75-9D77-56BF1D24E13C}" destId="{06777297-496D-43F6-9F09-D8AAA98C486D}" srcOrd="1" destOrd="0" presId="urn:microsoft.com/office/officeart/2009/3/layout/HorizontalOrganizationChart"/>
    <dgm:cxn modelId="{6480299A-403B-4DFB-8031-307419945EE6}" type="presParOf" srcId="{55473030-D2DB-416D-9ABE-80551A06EF7E}" destId="{4552DDA9-3A49-44BE-A577-FA3B4C973B4E}" srcOrd="1" destOrd="0" presId="urn:microsoft.com/office/officeart/2009/3/layout/HorizontalOrganizationChart"/>
    <dgm:cxn modelId="{B632DB08-3B77-46DE-8FD0-65CC29F45A47}" type="presParOf" srcId="{55473030-D2DB-416D-9ABE-80551A06EF7E}" destId="{0D30D033-3E47-401F-9D75-F7404A08DD7F}" srcOrd="2" destOrd="0" presId="urn:microsoft.com/office/officeart/2009/3/layout/HorizontalOrganizationChart"/>
    <dgm:cxn modelId="{F5948170-D2EA-4831-95DF-486D771297B2}" type="presParOf" srcId="{AA9493FD-45F2-42BC-998C-F2660D2E122F}" destId="{82602DC9-24AF-48E3-8C39-E5AF15DF6889}" srcOrd="2" destOrd="0" presId="urn:microsoft.com/office/officeart/2009/3/layout/HorizontalOrganizationChart"/>
    <dgm:cxn modelId="{7868883E-94EF-44CA-AC9B-5EE44C02DA27}" type="presParOf" srcId="{3E978BC4-1BF2-4CCB-967E-04F4A8C9F258}" destId="{519A05CA-E537-48E8-9BD9-744795E5629B}" srcOrd="4" destOrd="0" presId="urn:microsoft.com/office/officeart/2009/3/layout/HorizontalOrganizationChart"/>
    <dgm:cxn modelId="{ACDEA713-47CD-4F68-9EE8-DFA6713AC2D4}" type="presParOf" srcId="{3E978BC4-1BF2-4CCB-967E-04F4A8C9F258}" destId="{3E3ED51B-5343-4B8A-AB60-6BA222AF1584}" srcOrd="5" destOrd="0" presId="urn:microsoft.com/office/officeart/2009/3/layout/HorizontalOrganizationChart"/>
    <dgm:cxn modelId="{FBE41BD3-5F3E-4147-B2C9-FD9BB3F670A9}" type="presParOf" srcId="{3E3ED51B-5343-4B8A-AB60-6BA222AF1584}" destId="{83BAEFEF-ADC0-4886-A783-3B3BB4BA0293}" srcOrd="0" destOrd="0" presId="urn:microsoft.com/office/officeart/2009/3/layout/HorizontalOrganizationChart"/>
    <dgm:cxn modelId="{EEFB1BA4-2F8B-442F-844D-DBF536BCE612}" type="presParOf" srcId="{83BAEFEF-ADC0-4886-A783-3B3BB4BA0293}" destId="{4CA85383-8701-4AD0-9C60-FB3D1EB134C4}" srcOrd="0" destOrd="0" presId="urn:microsoft.com/office/officeart/2009/3/layout/HorizontalOrganizationChart"/>
    <dgm:cxn modelId="{0F15CD7D-1BBE-4034-8796-B4443940B27D}" type="presParOf" srcId="{83BAEFEF-ADC0-4886-A783-3B3BB4BA0293}" destId="{87073B22-B34C-4EAC-8D67-5C6BBEC9AD0A}" srcOrd="1" destOrd="0" presId="urn:microsoft.com/office/officeart/2009/3/layout/HorizontalOrganizationChart"/>
    <dgm:cxn modelId="{28893B51-385C-488D-AF9F-0856AFD26F93}" type="presParOf" srcId="{3E3ED51B-5343-4B8A-AB60-6BA222AF1584}" destId="{8E31AC1A-E510-4736-AEF8-1355627CEDAB}" srcOrd="1" destOrd="0" presId="urn:microsoft.com/office/officeart/2009/3/layout/HorizontalOrganizationChart"/>
    <dgm:cxn modelId="{9083E37E-FC20-4E75-859B-E68A856B5972}" type="presParOf" srcId="{8E31AC1A-E510-4736-AEF8-1355627CEDAB}" destId="{504AA253-F057-4B5A-9C03-A7D9AA74526D}" srcOrd="0" destOrd="0" presId="urn:microsoft.com/office/officeart/2009/3/layout/HorizontalOrganizationChart"/>
    <dgm:cxn modelId="{AAC21150-FFFA-480F-93E8-355464822393}" type="presParOf" srcId="{8E31AC1A-E510-4736-AEF8-1355627CEDAB}" destId="{F02972D1-B695-44D1-B95E-7E44BE7A9B61}" srcOrd="1" destOrd="0" presId="urn:microsoft.com/office/officeart/2009/3/layout/HorizontalOrganizationChart"/>
    <dgm:cxn modelId="{A2DE5958-1575-45C2-ADA1-99596B86BDC5}" type="presParOf" srcId="{F02972D1-B695-44D1-B95E-7E44BE7A9B61}" destId="{0C15A728-03EF-432E-82C5-2241742CF352}" srcOrd="0" destOrd="0" presId="urn:microsoft.com/office/officeart/2009/3/layout/HorizontalOrganizationChart"/>
    <dgm:cxn modelId="{5916D055-AE1E-48AF-8418-1D1E23752EC7}" type="presParOf" srcId="{0C15A728-03EF-432E-82C5-2241742CF352}" destId="{CBB46950-272E-42BC-8BA1-5BDC5FF91044}" srcOrd="0" destOrd="0" presId="urn:microsoft.com/office/officeart/2009/3/layout/HorizontalOrganizationChart"/>
    <dgm:cxn modelId="{35081786-0307-49D8-AF71-452A15378456}" type="presParOf" srcId="{0C15A728-03EF-432E-82C5-2241742CF352}" destId="{2D80E6AA-3227-4D1C-88AA-7A90446CC18E}" srcOrd="1" destOrd="0" presId="urn:microsoft.com/office/officeart/2009/3/layout/HorizontalOrganizationChart"/>
    <dgm:cxn modelId="{70174CB5-A450-42D2-A8C9-85E9449BED54}" type="presParOf" srcId="{F02972D1-B695-44D1-B95E-7E44BE7A9B61}" destId="{D0505ACF-2736-4D19-9691-1287128EE3AD}" srcOrd="1" destOrd="0" presId="urn:microsoft.com/office/officeart/2009/3/layout/HorizontalOrganizationChart"/>
    <dgm:cxn modelId="{DBA3A3E8-193E-4E99-89D1-AAA45A716BBF}" type="presParOf" srcId="{F02972D1-B695-44D1-B95E-7E44BE7A9B61}" destId="{D5BFE10C-057E-4EB4-AD80-B195F242A8E2}" srcOrd="2" destOrd="0" presId="urn:microsoft.com/office/officeart/2009/3/layout/HorizontalOrganizationChart"/>
    <dgm:cxn modelId="{A562C809-3885-4B3C-B5DE-587D6090E00A}" type="presParOf" srcId="{3E3ED51B-5343-4B8A-AB60-6BA222AF1584}" destId="{0CAEEAC5-D8A7-491C-BA29-67990B185286}" srcOrd="2" destOrd="0" presId="urn:microsoft.com/office/officeart/2009/3/layout/HorizontalOrganizationChart"/>
    <dgm:cxn modelId="{7F6E070E-FD64-4B2F-BA10-64B3E05F4C09}" type="presParOf" srcId="{3E978BC4-1BF2-4CCB-967E-04F4A8C9F258}" destId="{11620B06-41F6-456D-A8A6-AF7AFB1EAE31}" srcOrd="6" destOrd="0" presId="urn:microsoft.com/office/officeart/2009/3/layout/HorizontalOrganizationChart"/>
    <dgm:cxn modelId="{9E160B32-85EE-4ED2-B475-6AE7097F89E3}" type="presParOf" srcId="{3E978BC4-1BF2-4CCB-967E-04F4A8C9F258}" destId="{80C01E5D-7C60-4850-B0C9-CC30B3871D16}" srcOrd="7" destOrd="0" presId="urn:microsoft.com/office/officeart/2009/3/layout/HorizontalOrganizationChart"/>
    <dgm:cxn modelId="{B5A341D1-102B-4803-A929-E4D282946E08}" type="presParOf" srcId="{80C01E5D-7C60-4850-B0C9-CC30B3871D16}" destId="{5D2D94D2-CBBA-43F2-AC4F-8150A5921A13}" srcOrd="0" destOrd="0" presId="urn:microsoft.com/office/officeart/2009/3/layout/HorizontalOrganizationChart"/>
    <dgm:cxn modelId="{EAB1983A-425E-4BDF-98B3-1CA5F3014B27}" type="presParOf" srcId="{5D2D94D2-CBBA-43F2-AC4F-8150A5921A13}" destId="{F4F704E4-58C9-497F-9C28-8B2EC74A7FFE}" srcOrd="0" destOrd="0" presId="urn:microsoft.com/office/officeart/2009/3/layout/HorizontalOrganizationChart"/>
    <dgm:cxn modelId="{8CB2BB36-2D3D-4F6E-896B-8DDA9EE9EEBE}" type="presParOf" srcId="{5D2D94D2-CBBA-43F2-AC4F-8150A5921A13}" destId="{713FBE49-42F7-417E-AF6B-C3FC841909B1}" srcOrd="1" destOrd="0" presId="urn:microsoft.com/office/officeart/2009/3/layout/HorizontalOrganizationChart"/>
    <dgm:cxn modelId="{57199DDC-9654-4D26-9AF6-A0178CA056AC}" type="presParOf" srcId="{80C01E5D-7C60-4850-B0C9-CC30B3871D16}" destId="{0BE3901F-F66D-4CEF-9422-C63CEEA322CB}" srcOrd="1" destOrd="0" presId="urn:microsoft.com/office/officeart/2009/3/layout/HorizontalOrganizationChart"/>
    <dgm:cxn modelId="{25175A8B-6BFD-41F1-A57D-0DEF64B327EC}" type="presParOf" srcId="{0BE3901F-F66D-4CEF-9422-C63CEEA322CB}" destId="{7EF378B2-407C-4B32-8884-828756144681}" srcOrd="0" destOrd="0" presId="urn:microsoft.com/office/officeart/2009/3/layout/HorizontalOrganizationChart"/>
    <dgm:cxn modelId="{464DDC6A-775B-4DF6-B354-7069BC172406}" type="presParOf" srcId="{0BE3901F-F66D-4CEF-9422-C63CEEA322CB}" destId="{F45C22EE-B90B-4E9B-B433-314FE87082B2}" srcOrd="1" destOrd="0" presId="urn:microsoft.com/office/officeart/2009/3/layout/HorizontalOrganizationChart"/>
    <dgm:cxn modelId="{D3C9EBDA-032F-448E-83CA-19149EC73C5B}" type="presParOf" srcId="{F45C22EE-B90B-4E9B-B433-314FE87082B2}" destId="{FE961B8F-F783-4621-9C1C-F4826C617EF7}" srcOrd="0" destOrd="0" presId="urn:microsoft.com/office/officeart/2009/3/layout/HorizontalOrganizationChart"/>
    <dgm:cxn modelId="{EBF5927B-E48A-44EA-B1A8-0F86E9D91835}" type="presParOf" srcId="{FE961B8F-F783-4621-9C1C-F4826C617EF7}" destId="{E83D1C05-81DA-46FA-BEAB-373C77C5947E}" srcOrd="0" destOrd="0" presId="urn:microsoft.com/office/officeart/2009/3/layout/HorizontalOrganizationChart"/>
    <dgm:cxn modelId="{0AC4B24B-DFEC-4AFE-A90E-C6CC149DA2DB}" type="presParOf" srcId="{FE961B8F-F783-4621-9C1C-F4826C617EF7}" destId="{9CF43145-CB6B-4BBB-BB43-EA45510AB66E}" srcOrd="1" destOrd="0" presId="urn:microsoft.com/office/officeart/2009/3/layout/HorizontalOrganizationChart"/>
    <dgm:cxn modelId="{A4316DD9-B3AE-4481-A34A-7DA2AEE074D1}" type="presParOf" srcId="{F45C22EE-B90B-4E9B-B433-314FE87082B2}" destId="{596F5021-23CF-49FA-BA13-83016AA6D480}" srcOrd="1" destOrd="0" presId="urn:microsoft.com/office/officeart/2009/3/layout/HorizontalOrganizationChart"/>
    <dgm:cxn modelId="{D2573763-6DBA-4877-AC50-C6AC7EA974DB}" type="presParOf" srcId="{F45C22EE-B90B-4E9B-B433-314FE87082B2}" destId="{ACB43A1F-8553-43EF-B75B-23247FE75F12}" srcOrd="2" destOrd="0" presId="urn:microsoft.com/office/officeart/2009/3/layout/HorizontalOrganizationChart"/>
    <dgm:cxn modelId="{16217504-104D-4572-AE78-F192C7C2152C}" type="presParOf" srcId="{80C01E5D-7C60-4850-B0C9-CC30B3871D16}" destId="{3C1BB8CD-F00F-4DF2-8315-925E5C24FFC0}" srcOrd="2" destOrd="0" presId="urn:microsoft.com/office/officeart/2009/3/layout/HorizontalOrganizationChart"/>
    <dgm:cxn modelId="{8119E8B4-8AF2-4DAC-92B4-8F96A85310EB}" type="presParOf" srcId="{3E978BC4-1BF2-4CCB-967E-04F4A8C9F258}" destId="{19A7A051-3B15-4201-865B-CF44E40B63AE}" srcOrd="8" destOrd="0" presId="urn:microsoft.com/office/officeart/2009/3/layout/HorizontalOrganizationChart"/>
    <dgm:cxn modelId="{39D20C88-9FAD-4056-A0DE-6EDEA5429A3B}" type="presParOf" srcId="{3E978BC4-1BF2-4CCB-967E-04F4A8C9F258}" destId="{6A9245AC-84AB-4063-A240-10C1F08423A4}" srcOrd="9" destOrd="0" presId="urn:microsoft.com/office/officeart/2009/3/layout/HorizontalOrganizationChart"/>
    <dgm:cxn modelId="{17937A4B-AA11-4DC6-86D2-8066BCC33BD9}" type="presParOf" srcId="{6A9245AC-84AB-4063-A240-10C1F08423A4}" destId="{500A11DB-5DE4-4A36-AE44-42C217A0B352}" srcOrd="0" destOrd="0" presId="urn:microsoft.com/office/officeart/2009/3/layout/HorizontalOrganizationChart"/>
    <dgm:cxn modelId="{3C239045-B14A-454B-8F85-CF715DC3AA97}" type="presParOf" srcId="{500A11DB-5DE4-4A36-AE44-42C217A0B352}" destId="{EB607748-2643-43A6-93F4-717E553CCC03}" srcOrd="0" destOrd="0" presId="urn:microsoft.com/office/officeart/2009/3/layout/HorizontalOrganizationChart"/>
    <dgm:cxn modelId="{98425E5A-ADE6-493D-85EB-A61DC19ED115}" type="presParOf" srcId="{500A11DB-5DE4-4A36-AE44-42C217A0B352}" destId="{AA13ED28-44DD-48F1-9C8B-41AACB920410}" srcOrd="1" destOrd="0" presId="urn:microsoft.com/office/officeart/2009/3/layout/HorizontalOrganizationChart"/>
    <dgm:cxn modelId="{0685D835-665A-43AA-BB59-07D401929E2C}" type="presParOf" srcId="{6A9245AC-84AB-4063-A240-10C1F08423A4}" destId="{F19668D1-A27B-4ADC-A00A-C7F99271AFCE}" srcOrd="1" destOrd="0" presId="urn:microsoft.com/office/officeart/2009/3/layout/HorizontalOrganizationChart"/>
    <dgm:cxn modelId="{F8AC238D-9AC6-45AC-ADDA-B557F10F9186}" type="presParOf" srcId="{F19668D1-A27B-4ADC-A00A-C7F99271AFCE}" destId="{1D371BCD-FD05-46DB-AE1B-5AB8B1751BDB}" srcOrd="0" destOrd="0" presId="urn:microsoft.com/office/officeart/2009/3/layout/HorizontalOrganizationChart"/>
    <dgm:cxn modelId="{CD72D934-51FA-4554-99CF-025DB9A15CFB}" type="presParOf" srcId="{F19668D1-A27B-4ADC-A00A-C7F99271AFCE}" destId="{1AF042D3-324E-49EE-9297-F0DA41E18DE5}" srcOrd="1" destOrd="0" presId="urn:microsoft.com/office/officeart/2009/3/layout/HorizontalOrganizationChart"/>
    <dgm:cxn modelId="{C4B774A1-B4D9-4F11-B007-9B1E402AB139}" type="presParOf" srcId="{1AF042D3-324E-49EE-9297-F0DA41E18DE5}" destId="{E9C46A09-421D-4B68-B458-F0D5B18BC6B1}" srcOrd="0" destOrd="0" presId="urn:microsoft.com/office/officeart/2009/3/layout/HorizontalOrganizationChart"/>
    <dgm:cxn modelId="{E3FA6B5A-E4F2-40F9-B89F-43051FB1A25C}" type="presParOf" srcId="{E9C46A09-421D-4B68-B458-F0D5B18BC6B1}" destId="{ED5B6B99-048B-4B01-97DE-3921ACE18DB2}" srcOrd="0" destOrd="0" presId="urn:microsoft.com/office/officeart/2009/3/layout/HorizontalOrganizationChart"/>
    <dgm:cxn modelId="{8FC9EA13-A1F7-4579-B221-C6944E0F7BE8}" type="presParOf" srcId="{E9C46A09-421D-4B68-B458-F0D5B18BC6B1}" destId="{26137B91-0EEE-4B78-A2F9-D9D9A0B34854}" srcOrd="1" destOrd="0" presId="urn:microsoft.com/office/officeart/2009/3/layout/HorizontalOrganizationChart"/>
    <dgm:cxn modelId="{D3411EA5-909C-45D9-B8E2-7E41B1858ADE}" type="presParOf" srcId="{1AF042D3-324E-49EE-9297-F0DA41E18DE5}" destId="{BA7EBE4D-4978-4C41-9AFB-16F262DD3F77}" srcOrd="1" destOrd="0" presId="urn:microsoft.com/office/officeart/2009/3/layout/HorizontalOrganizationChart"/>
    <dgm:cxn modelId="{06636A84-00E8-4AB5-A9FE-381CE6EB1587}" type="presParOf" srcId="{BA7EBE4D-4978-4C41-9AFB-16F262DD3F77}" destId="{F7E55352-D4AD-404F-B0BF-23A432217399}" srcOrd="0" destOrd="0" presId="urn:microsoft.com/office/officeart/2009/3/layout/HorizontalOrganizationChart"/>
    <dgm:cxn modelId="{7243F305-9893-46B1-8A4F-137269CDBE6B}" type="presParOf" srcId="{BA7EBE4D-4978-4C41-9AFB-16F262DD3F77}" destId="{A050BC4E-85F1-4325-9F6E-92C8F9630BBB}" srcOrd="1" destOrd="0" presId="urn:microsoft.com/office/officeart/2009/3/layout/HorizontalOrganizationChart"/>
    <dgm:cxn modelId="{0BBA57DB-7FCD-424F-896B-6A594A7C7F98}" type="presParOf" srcId="{A050BC4E-85F1-4325-9F6E-92C8F9630BBB}" destId="{9E8B50FF-A767-4B67-A7D0-81C9C58F5AEA}" srcOrd="0" destOrd="0" presId="urn:microsoft.com/office/officeart/2009/3/layout/HorizontalOrganizationChart"/>
    <dgm:cxn modelId="{173C5A3B-5B18-4C3F-88FC-E51B7F522BBA}" type="presParOf" srcId="{9E8B50FF-A767-4B67-A7D0-81C9C58F5AEA}" destId="{CFB6A25E-8AE1-4738-A7EC-596EA6DAB722}" srcOrd="0" destOrd="0" presId="urn:microsoft.com/office/officeart/2009/3/layout/HorizontalOrganizationChart"/>
    <dgm:cxn modelId="{231243E7-C5D4-4B78-BD96-AC5106F352EA}" type="presParOf" srcId="{9E8B50FF-A767-4B67-A7D0-81C9C58F5AEA}" destId="{07D57B9B-D17A-452A-BB65-3788AEE27396}" srcOrd="1" destOrd="0" presId="urn:microsoft.com/office/officeart/2009/3/layout/HorizontalOrganizationChart"/>
    <dgm:cxn modelId="{FE0BAB2B-46DB-4498-863C-91077B1B5C1C}" type="presParOf" srcId="{A050BC4E-85F1-4325-9F6E-92C8F9630BBB}" destId="{7561565D-C28E-4646-A104-ECA8387F4324}" srcOrd="1" destOrd="0" presId="urn:microsoft.com/office/officeart/2009/3/layout/HorizontalOrganizationChart"/>
    <dgm:cxn modelId="{7121C868-720A-489B-995B-A19971AF2655}" type="presParOf" srcId="{A050BC4E-85F1-4325-9F6E-92C8F9630BBB}" destId="{9566D389-5834-4879-B111-570259BE4F4D}" srcOrd="2" destOrd="0" presId="urn:microsoft.com/office/officeart/2009/3/layout/HorizontalOrganizationChart"/>
    <dgm:cxn modelId="{0D8797AA-12B6-413D-8536-961678E80222}" type="presParOf" srcId="{BA7EBE4D-4978-4C41-9AFB-16F262DD3F77}" destId="{17C1C841-E727-4F6E-8F1A-252B90EED691}" srcOrd="2" destOrd="0" presId="urn:microsoft.com/office/officeart/2009/3/layout/HorizontalOrganizationChart"/>
    <dgm:cxn modelId="{4663204A-2D2C-4742-BB06-4CE855985484}" type="presParOf" srcId="{BA7EBE4D-4978-4C41-9AFB-16F262DD3F77}" destId="{3FDC9C72-24F0-451C-A1F0-5E3C36537BFF}" srcOrd="3" destOrd="0" presId="urn:microsoft.com/office/officeart/2009/3/layout/HorizontalOrganizationChart"/>
    <dgm:cxn modelId="{F39C0988-BBC3-4576-9C4E-6DFF7E84236B}" type="presParOf" srcId="{3FDC9C72-24F0-451C-A1F0-5E3C36537BFF}" destId="{64AA728A-E9DC-4426-A6D4-686539964CFA}" srcOrd="0" destOrd="0" presId="urn:microsoft.com/office/officeart/2009/3/layout/HorizontalOrganizationChart"/>
    <dgm:cxn modelId="{36FC13E9-AAB6-46E4-ACA2-2624F744E89C}" type="presParOf" srcId="{64AA728A-E9DC-4426-A6D4-686539964CFA}" destId="{FF59C45A-06EF-4413-95F7-28810A707A6D}" srcOrd="0" destOrd="0" presId="urn:microsoft.com/office/officeart/2009/3/layout/HorizontalOrganizationChart"/>
    <dgm:cxn modelId="{57ABFD0B-556C-4A63-83E5-ECDC865568E0}" type="presParOf" srcId="{64AA728A-E9DC-4426-A6D4-686539964CFA}" destId="{F4C0A2B7-FBEA-4ED8-97C4-67FDAF8609BD}" srcOrd="1" destOrd="0" presId="urn:microsoft.com/office/officeart/2009/3/layout/HorizontalOrganizationChart"/>
    <dgm:cxn modelId="{640AC78B-87B6-471D-9945-D30DAFCF04F6}" type="presParOf" srcId="{3FDC9C72-24F0-451C-A1F0-5E3C36537BFF}" destId="{CC58BB22-A9FD-4A0A-82EE-6959346C5963}" srcOrd="1" destOrd="0" presId="urn:microsoft.com/office/officeart/2009/3/layout/HorizontalOrganizationChart"/>
    <dgm:cxn modelId="{7447B3F0-8285-49D1-8D5C-D66E02E74AAF}" type="presParOf" srcId="{3FDC9C72-24F0-451C-A1F0-5E3C36537BFF}" destId="{82ED3F78-16B8-45D1-A2BC-AC20E5C10939}" srcOrd="2" destOrd="0" presId="urn:microsoft.com/office/officeart/2009/3/layout/HorizontalOrganizationChart"/>
    <dgm:cxn modelId="{2F64DA6F-EEB4-4369-BA49-4E6AEAF54504}" type="presParOf" srcId="{1AF042D3-324E-49EE-9297-F0DA41E18DE5}" destId="{E8412FE0-8BE4-411F-ACCA-C8C5D253DA24}" srcOrd="2" destOrd="0" presId="urn:microsoft.com/office/officeart/2009/3/layout/HorizontalOrganizationChart"/>
    <dgm:cxn modelId="{547FD02B-39CE-4821-B530-55BEF3254F53}" type="presParOf" srcId="{F19668D1-A27B-4ADC-A00A-C7F99271AFCE}" destId="{B18BFAC6-7D7F-4B3C-BC1F-F3BFF1E5119F}" srcOrd="2" destOrd="0" presId="urn:microsoft.com/office/officeart/2009/3/layout/HorizontalOrganizationChart"/>
    <dgm:cxn modelId="{C387B6D4-9672-483B-8AF8-4BAF3CE2889B}" type="presParOf" srcId="{F19668D1-A27B-4ADC-A00A-C7F99271AFCE}" destId="{D66B2CA3-FC04-4275-8450-9B2F9D794157}" srcOrd="3" destOrd="0" presId="urn:microsoft.com/office/officeart/2009/3/layout/HorizontalOrganizationChart"/>
    <dgm:cxn modelId="{8BFCC06D-755D-49DC-A57C-04C2C613A6F0}" type="presParOf" srcId="{D66B2CA3-FC04-4275-8450-9B2F9D794157}" destId="{32F49338-D118-47CE-B815-8507D022EC9D}" srcOrd="0" destOrd="0" presId="urn:microsoft.com/office/officeart/2009/3/layout/HorizontalOrganizationChart"/>
    <dgm:cxn modelId="{1C9545D6-267E-4340-B803-AC790DC6663D}" type="presParOf" srcId="{32F49338-D118-47CE-B815-8507D022EC9D}" destId="{02D7EA27-D0F9-4104-8C77-BA02F5B2C32C}" srcOrd="0" destOrd="0" presId="urn:microsoft.com/office/officeart/2009/3/layout/HorizontalOrganizationChart"/>
    <dgm:cxn modelId="{5E25B578-59C8-4205-BA79-291CE46A7ADB}" type="presParOf" srcId="{32F49338-D118-47CE-B815-8507D022EC9D}" destId="{A184E66D-1961-492B-BA41-09178C934287}" srcOrd="1" destOrd="0" presId="urn:microsoft.com/office/officeart/2009/3/layout/HorizontalOrganizationChart"/>
    <dgm:cxn modelId="{67D627D9-E4AC-4FAB-8EB6-27035A73820C}" type="presParOf" srcId="{D66B2CA3-FC04-4275-8450-9B2F9D794157}" destId="{F3A90879-50A6-48A1-A27A-E99DFF3A4FFC}" srcOrd="1" destOrd="0" presId="urn:microsoft.com/office/officeart/2009/3/layout/HorizontalOrganizationChart"/>
    <dgm:cxn modelId="{DC2321E2-F982-423F-8DD0-517C86FDCD85}" type="presParOf" srcId="{D66B2CA3-FC04-4275-8450-9B2F9D794157}" destId="{26930F43-B1D9-4BF1-BC07-1015FAC9C0FE}" srcOrd="2" destOrd="0" presId="urn:microsoft.com/office/officeart/2009/3/layout/HorizontalOrganizationChart"/>
    <dgm:cxn modelId="{F84735E3-083E-4EC6-B2CE-FD5E9199FD46}" type="presParOf" srcId="{6A9245AC-84AB-4063-A240-10C1F08423A4}" destId="{BDCCB426-4525-45F3-9CB5-DF33358183FD}" srcOrd="2" destOrd="0" presId="urn:microsoft.com/office/officeart/2009/3/layout/HorizontalOrganizationChart"/>
    <dgm:cxn modelId="{8EA68B76-ED01-4FC8-853C-0F1F155F1B86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Simple</a:t>
          </a: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Lisible</a:t>
          </a: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Compréhensible </a:t>
          </a:r>
          <a:r>
            <a:rPr lang="fr-FR" dirty="0">
              <a:solidFill>
                <a:srgbClr val="002060"/>
              </a:solidFill>
            </a:rPr>
            <a:t>par les familles</a:t>
          </a: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56F7A37E-6EBD-49FE-A53C-9AAA01CFD766}" type="presOf" srcId="{B7AA188D-B880-478C-BD78-292FE762B06A}" destId="{519A05CA-E537-48E8-9BD9-744795E5629B}" srcOrd="0" destOrd="0" presId="urn:microsoft.com/office/officeart/2009/3/layout/HorizontalOrganizationChart"/>
    <dgm:cxn modelId="{54D50C39-25B5-42A4-913F-12CBF627632C}" type="presOf" srcId="{CB6D0456-3016-4B47-A1C5-0247F6584761}" destId="{D23A3521-C62B-4A17-8CFF-BB7D333622D8}" srcOrd="0" destOrd="0" presId="urn:microsoft.com/office/officeart/2009/3/layout/HorizontalOrganizationChart"/>
    <dgm:cxn modelId="{461A584C-4E40-4DB1-B174-8A9C6B4FEADE}" type="presOf" srcId="{0B5C4B33-238F-4A57-8C6C-EFC46784B320}" destId="{9CF43145-CB6B-4BBB-BB43-EA45510AB66E}" srcOrd="1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8D8C387F-CA12-4CB9-8DF0-A6F9235138F7}" type="presOf" srcId="{15CE5EE0-EE39-41BB-835E-23E3C1E6C984}" destId="{7DE42E23-C2C5-4889-A828-EE6D4245E338}" srcOrd="1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751A61D4-9848-4A03-93F7-AE6106532CF9}" type="presOf" srcId="{9EF3AFC6-371F-4193-B1F4-D16AC9315E90}" destId="{06777297-496D-43F6-9F09-D8AAA98C486D}" srcOrd="1" destOrd="0" presId="urn:microsoft.com/office/officeart/2009/3/layout/HorizontalOrganizationChart"/>
    <dgm:cxn modelId="{3B68F507-B405-4E98-9859-2E57B06DC489}" type="presOf" srcId="{1ABB25C1-DB8F-49AA-B7DE-EE7ED93C4716}" destId="{B18BFAC6-7D7F-4B3C-BC1F-F3BFF1E5119F}" srcOrd="0" destOrd="0" presId="urn:microsoft.com/office/officeart/2009/3/layout/HorizontalOrganizationChart"/>
    <dgm:cxn modelId="{3B40D977-C6E1-4CC3-A665-42CB5846BAF6}" type="presOf" srcId="{652E16CB-8B5B-410C-B70A-A31E7C1C9C7B}" destId="{11620B06-41F6-456D-A8A6-AF7AFB1EAE31}" srcOrd="0" destOrd="0" presId="urn:microsoft.com/office/officeart/2009/3/layout/HorizontalOrganizationChart"/>
    <dgm:cxn modelId="{9FEF80C0-71D5-4B05-9849-E07FE89885E4}" type="presOf" srcId="{C4DE4F77-6EB2-40A6-98E2-1B0C5A33F91C}" destId="{E5952C09-C0EF-4BF9-BFD1-BD052C7BC317}" srcOrd="0" destOrd="0" presId="urn:microsoft.com/office/officeart/2009/3/layout/HorizontalOrganizationChart"/>
    <dgm:cxn modelId="{E6926DE5-EA30-423C-AA37-B0495DC2167A}" type="presOf" srcId="{37ACF72F-1B52-415E-BF66-DE4D540B9F94}" destId="{348AFDFB-50BE-4CBA-91AE-C1C57E4BE0EE}" srcOrd="0" destOrd="0" presId="urn:microsoft.com/office/officeart/2009/3/layout/HorizontalOrganizationChart"/>
    <dgm:cxn modelId="{47B7C65D-7F36-48B3-BCE9-DBE879D4CEF8}" type="presOf" srcId="{63915489-439F-49D7-A809-7137A2F04811}" destId="{FF59C45A-06EF-4413-95F7-28810A707A6D}" srcOrd="0" destOrd="0" presId="urn:microsoft.com/office/officeart/2009/3/layout/HorizontalOrganizationChart"/>
    <dgm:cxn modelId="{66DA6DDF-EAB0-4879-93D3-8CB3C3DC5217}" type="presOf" srcId="{3A49EF69-28FB-4256-8FCD-863E96080C7C}" destId="{8EC9945B-9927-49D7-8929-49AD3762F45A}" srcOrd="1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7EED77F1-4EE0-4127-B73B-D1A4A0B3174F}" type="presOf" srcId="{99881609-8A62-46A9-B937-4772C9F70098}" destId="{2BAD5BB4-6ADB-4B02-94B6-EF621B4408D9}" srcOrd="0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0FBEE00C-87F0-4385-B7AD-83F2D4C167E9}" type="presOf" srcId="{6A74FD57-6CF0-4E3D-A68B-5DB2788A88E0}" destId="{4F93CB1F-2C2F-4510-884B-1E823D65883F}" srcOrd="0" destOrd="0" presId="urn:microsoft.com/office/officeart/2009/3/layout/HorizontalOrganizationChart"/>
    <dgm:cxn modelId="{CC380427-2E0A-43D4-B86D-E072C79D79AB}" type="presOf" srcId="{10FD6D73-52B3-4593-9870-0C996CE1D821}" destId="{EB607748-2643-43A6-93F4-717E553CCC03}" srcOrd="0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0E280981-E6F8-48BD-B73F-2F061A9FC3D8}" type="presOf" srcId="{AED2A71C-0A77-4E90-A6A6-896AAD05823D}" destId="{ED5B6B99-048B-4B01-97DE-3921ACE18DB2}" srcOrd="0" destOrd="0" presId="urn:microsoft.com/office/officeart/2009/3/layout/HorizontalOrganizationChart"/>
    <dgm:cxn modelId="{1DE8EDD5-4224-4B97-8637-E19A3C9A32B4}" type="presOf" srcId="{1DFF2E94-F6A4-4B0C-904A-6FCBA5BCDA4B}" destId="{2D80E6AA-3227-4D1C-88AA-7A90446CC18E}" srcOrd="1" destOrd="0" presId="urn:microsoft.com/office/officeart/2009/3/layout/HorizontalOrganizationChart"/>
    <dgm:cxn modelId="{5C8C6D80-0B2D-43F0-9EBF-F3143397E3CC}" type="presOf" srcId="{F82B2177-3361-43C0-954B-BB830EA6D6BD}" destId="{87073B22-B34C-4EAC-8D67-5C6BBEC9AD0A}" srcOrd="1" destOrd="0" presId="urn:microsoft.com/office/officeart/2009/3/layout/HorizontalOrganizationChart"/>
    <dgm:cxn modelId="{4C4F29D7-36DD-4CE8-826D-77106A1C0508}" type="presOf" srcId="{5C50A25C-083D-4961-B2E3-6C4545AE99EC}" destId="{7EF378B2-407C-4B32-8884-828756144681}" srcOrd="0" destOrd="0" presId="urn:microsoft.com/office/officeart/2009/3/layout/HorizontalOrganizationChart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BBADDB96-1045-4D3F-8C60-B75323E4F380}" type="presOf" srcId="{9EF3AFC6-371F-4193-B1F4-D16AC9315E90}" destId="{7D0E9E83-C0C6-4A63-94E0-D2D1CDF963D6}" srcOrd="0" destOrd="0" presId="urn:microsoft.com/office/officeart/2009/3/layout/HorizontalOrganizationChart"/>
    <dgm:cxn modelId="{EE3F586D-32DE-4A82-A8D9-C9B44E8761A1}" type="presOf" srcId="{63915489-439F-49D7-A809-7137A2F04811}" destId="{F4C0A2B7-FBEA-4ED8-97C4-67FDAF8609BD}" srcOrd="1" destOrd="0" presId="urn:microsoft.com/office/officeart/2009/3/layout/HorizontalOrganizationChart"/>
    <dgm:cxn modelId="{3BD72CEC-C2DD-43AA-A4E1-9A4153435BDF}" type="presOf" srcId="{10FD6D73-52B3-4593-9870-0C996CE1D821}" destId="{AA13ED28-44DD-48F1-9C8B-41AACB920410}" srcOrd="1" destOrd="0" presId="urn:microsoft.com/office/officeart/2009/3/layout/HorizontalOrganizationChart"/>
    <dgm:cxn modelId="{46745A0A-3B0B-450C-B96D-31F0EDE7BAAB}" type="presOf" srcId="{15CE5EE0-EE39-41BB-835E-23E3C1E6C984}" destId="{BFA4BFA8-5738-4327-BA39-16FA58682050}" srcOrd="0" destOrd="0" presId="urn:microsoft.com/office/officeart/2009/3/layout/HorizontalOrganizationChart"/>
    <dgm:cxn modelId="{4BF40A0C-F88E-40CC-B15F-B52503D5FC3A}" type="presOf" srcId="{3A49EF69-28FB-4256-8FCD-863E96080C7C}" destId="{DB1CEE91-A733-48D7-9620-CF6C830960E6}" srcOrd="0" destOrd="0" presId="urn:microsoft.com/office/officeart/2009/3/layout/HorizontalOrganizationChart"/>
    <dgm:cxn modelId="{274F113F-2AF4-4F9C-8DDA-51C1AE670165}" type="presOf" srcId="{0B5C4B33-238F-4A57-8C6C-EFC46784B320}" destId="{E83D1C05-81DA-46FA-BEAB-373C77C5947E}" srcOrd="0" destOrd="0" presId="urn:microsoft.com/office/officeart/2009/3/layout/HorizontalOrganizationChart"/>
    <dgm:cxn modelId="{19AA6AC2-804C-437B-A2FB-A10612DAEA69}" type="presOf" srcId="{AED2A71C-0A77-4E90-A6A6-896AAD05823D}" destId="{26137B91-0EEE-4B78-A2F9-D9D9A0B34854}" srcOrd="1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4C05E2FD-4532-4E7F-8812-F3AD3E21123B}" type="presOf" srcId="{500D2B64-1751-4B70-A5FB-91CCE288E2BD}" destId="{19A7A051-3B15-4201-865B-CF44E40B63AE}" srcOrd="0" destOrd="0" presId="urn:microsoft.com/office/officeart/2009/3/layout/HorizontalOrganizationChart"/>
    <dgm:cxn modelId="{80911090-3B2C-4473-BAF9-9047976757E2}" type="presOf" srcId="{C4DE4F77-6EB2-40A6-98E2-1B0C5A33F91C}" destId="{8D12BBB3-16DC-4AE6-BE5E-27D5FE139FB9}" srcOrd="1" destOrd="0" presId="urn:microsoft.com/office/officeart/2009/3/layout/HorizontalOrganizationChart"/>
    <dgm:cxn modelId="{E8057FEC-3E22-4C37-BEA8-6A37D44C0FB8}" type="presOf" srcId="{22DD5F95-2E9B-4933-A9F5-D9B24F38D2A4}" destId="{F7E55352-D4AD-404F-B0BF-23A432217399}" srcOrd="0" destOrd="0" presId="urn:microsoft.com/office/officeart/2009/3/layout/HorizontalOrganizationChart"/>
    <dgm:cxn modelId="{5522C8EC-D7D5-44CB-A61E-C807F075184F}" type="presOf" srcId="{EBDEC88A-324E-41EA-8C3D-731111683F72}" destId="{8833BC0C-52F2-4EEB-B4C5-ECFA080BE8BE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C051F051-25E2-44D8-8FF5-3809940A84E5}" type="presOf" srcId="{FE28C547-222B-4846-A5B9-8027793690B0}" destId="{A184E66D-1961-492B-BA41-09178C934287}" srcOrd="1" destOrd="0" presId="urn:microsoft.com/office/officeart/2009/3/layout/HorizontalOrganizationChart"/>
    <dgm:cxn modelId="{64E54B0E-8BA4-432E-9D84-B8D78BDC4E19}" type="presOf" srcId="{3A56E42B-555B-4F82-A0EA-6CC0F7AC4808}" destId="{713FBE49-42F7-417E-AF6B-C3FC841909B1}" srcOrd="1" destOrd="0" presId="urn:microsoft.com/office/officeart/2009/3/layout/HorizontalOrganizationChart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276A8726-CAE1-4FFB-BD17-A61F01DBDBF5}" type="presOf" srcId="{4B2CF3E2-215D-4E76-9A16-43C934D3030D}" destId="{17C1C841-E727-4F6E-8F1A-252B90EED691}" srcOrd="0" destOrd="0" presId="urn:microsoft.com/office/officeart/2009/3/layout/HorizontalOrganizationChart"/>
    <dgm:cxn modelId="{F18E9E39-CBA2-44A6-84F9-DE9CE521AA0A}" type="presOf" srcId="{4CA6DD28-FA32-4126-8D1D-CA63180FD711}" destId="{18FBECE4-CCED-4088-9F2F-B7C1724E5D6D}" srcOrd="0" destOrd="0" presId="urn:microsoft.com/office/officeart/2009/3/layout/HorizontalOrganizationChart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67686C3E-7B4C-4936-AA5B-AA4A560535E1}" type="presOf" srcId="{640BD6DF-BA03-4C02-87D8-FCCE762D21D8}" destId="{F1E1A279-476B-4AB1-8135-47F639AB46FB}" srcOrd="0" destOrd="0" presId="urn:microsoft.com/office/officeart/2009/3/layout/HorizontalOrganizationChart"/>
    <dgm:cxn modelId="{EDAB7C41-8734-404C-B9D6-026F3E1FC190}" type="presOf" srcId="{A9B48322-4AC9-4875-8C8F-FA4FE4CA59EC}" destId="{07D57B9B-D17A-452A-BB65-3788AEE27396}" srcOrd="1" destOrd="0" presId="urn:microsoft.com/office/officeart/2009/3/layout/HorizontalOrganizationChart"/>
    <dgm:cxn modelId="{40ABAD62-CEF2-4534-B01B-418BA732C24A}" type="presOf" srcId="{3C40E626-F01B-4019-AD35-ECF80E79561B}" destId="{C299BF5C-383F-4AB5-871C-285AEACF8C1E}" srcOrd="0" destOrd="0" presId="urn:microsoft.com/office/officeart/2009/3/layout/HorizontalOrganizationChart"/>
    <dgm:cxn modelId="{1B698C3E-0ACF-45CB-AFAC-EAD01F492543}" type="presOf" srcId="{A9B48322-4AC9-4875-8C8F-FA4FE4CA59EC}" destId="{CFB6A25E-8AE1-4738-A7EC-596EA6DAB722}" srcOrd="0" destOrd="0" presId="urn:microsoft.com/office/officeart/2009/3/layout/HorizontalOrganizationChart"/>
    <dgm:cxn modelId="{F9C7A143-771A-4134-A8DF-515030599008}" type="presOf" srcId="{37ACF72F-1B52-415E-BF66-DE4D540B9F94}" destId="{3CE6A2AB-2EB4-4867-8D71-268DF76717FA}" srcOrd="1" destOrd="0" presId="urn:microsoft.com/office/officeart/2009/3/layout/HorizontalOrganizationChart"/>
    <dgm:cxn modelId="{84F5E800-42D9-4B33-9FE9-A12183FDEB26}" type="presOf" srcId="{3A56E42B-555B-4F82-A0EA-6CC0F7AC4808}" destId="{F4F704E4-58C9-497F-9C28-8B2EC74A7FFE}" srcOrd="0" destOrd="0" presId="urn:microsoft.com/office/officeart/2009/3/layout/HorizontalOrganizationChart"/>
    <dgm:cxn modelId="{B0B7D169-BA31-4EB6-A890-45289C590192}" type="presOf" srcId="{A43E4F00-5E49-453B-925D-B96019AE468C}" destId="{1D371BCD-FD05-46DB-AE1B-5AB8B1751BDB}" srcOrd="0" destOrd="0" presId="urn:microsoft.com/office/officeart/2009/3/layout/HorizontalOrganizationChart"/>
    <dgm:cxn modelId="{8709137F-3749-49E7-8B8E-7921A2AE53ED}" type="presOf" srcId="{E0BE463D-4C68-482F-BC83-13D18610B8BA}" destId="{504AA253-F057-4B5A-9C03-A7D9AA74526D}" srcOrd="0" destOrd="0" presId="urn:microsoft.com/office/officeart/2009/3/layout/HorizontalOrganizationChart"/>
    <dgm:cxn modelId="{300503A5-99B6-40F0-B260-268B45DE86EA}" type="presOf" srcId="{FE28C547-222B-4846-A5B9-8027793690B0}" destId="{02D7EA27-D0F9-4104-8C77-BA02F5B2C32C}" srcOrd="0" destOrd="0" presId="urn:microsoft.com/office/officeart/2009/3/layout/HorizontalOrganizationChart"/>
    <dgm:cxn modelId="{AB3F5826-8EDA-49D5-B246-365CF5D3C804}" type="presOf" srcId="{127E0F9F-555D-47BB-940E-99F368300EB2}" destId="{69D4E3F5-AE7E-47B9-A486-AA6C87A9789E}" srcOrd="0" destOrd="0" presId="urn:microsoft.com/office/officeart/2009/3/layout/HorizontalOrganizationChart"/>
    <dgm:cxn modelId="{027A6170-0B92-498D-859B-D415D39CA256}" type="presOf" srcId="{F82B2177-3361-43C0-954B-BB830EA6D6BD}" destId="{4CA85383-8701-4AD0-9C60-FB3D1EB134C4}" srcOrd="0" destOrd="0" presId="urn:microsoft.com/office/officeart/2009/3/layout/HorizontalOrganizationChart"/>
    <dgm:cxn modelId="{02BAB1FF-9E2D-4A35-9AC6-6E554A7D701A}" type="presOf" srcId="{1DFF2E94-F6A4-4B0C-904A-6FCBA5BCDA4B}" destId="{CBB46950-272E-42BC-8BA1-5BDC5FF91044}" srcOrd="0" destOrd="0" presId="urn:microsoft.com/office/officeart/2009/3/layout/HorizontalOrganizationChart"/>
    <dgm:cxn modelId="{18632B6B-9AD9-49D7-8D17-FA0C155D29E1}" type="presOf" srcId="{49E97D70-2AB4-4CDF-BF93-355B57FEEE93}" destId="{E398B542-928D-4CD7-9AFD-D35142CA5B5A}" srcOrd="0" destOrd="0" presId="urn:microsoft.com/office/officeart/2009/3/layout/HorizontalOrganizationChart"/>
    <dgm:cxn modelId="{00785A91-A74B-4F40-9203-33F19798AAAA}" type="presOf" srcId="{640BD6DF-BA03-4C02-87D8-FCCE762D21D8}" destId="{C64D1C93-0812-46A5-B5B8-BEEF0A807B6D}" srcOrd="1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BBD9018D-533C-415A-8961-7335FA398C20}" type="presOf" srcId="{EBDEC88A-324E-41EA-8C3D-731111683F72}" destId="{00B8A110-F996-4046-891C-C0CB71514997}" srcOrd="1" destOrd="0" presId="urn:microsoft.com/office/officeart/2009/3/layout/HorizontalOrganizationChart"/>
    <dgm:cxn modelId="{F78FB7C8-78F5-49C7-BB29-61E4A8BBC29C}" type="presParOf" srcId="{2BAD5BB4-6ADB-4B02-94B6-EF621B4408D9}" destId="{FA5A4766-86F5-4A0F-9903-1C85663F2FB0}" srcOrd="0" destOrd="0" presId="urn:microsoft.com/office/officeart/2009/3/layout/HorizontalOrganizationChart"/>
    <dgm:cxn modelId="{1F3502F5-00E6-4537-AE53-3F903E816568}" type="presParOf" srcId="{FA5A4766-86F5-4A0F-9903-1C85663F2FB0}" destId="{A2414058-4B83-4298-894D-D135A0C5C15D}" srcOrd="0" destOrd="0" presId="urn:microsoft.com/office/officeart/2009/3/layout/HorizontalOrganizationChart"/>
    <dgm:cxn modelId="{BE3AC76E-7934-4E18-8E69-6320C8087528}" type="presParOf" srcId="{A2414058-4B83-4298-894D-D135A0C5C15D}" destId="{F1E1A279-476B-4AB1-8135-47F639AB46FB}" srcOrd="0" destOrd="0" presId="urn:microsoft.com/office/officeart/2009/3/layout/HorizontalOrganizationChart"/>
    <dgm:cxn modelId="{F678F8F9-2B71-4AC8-AA11-2895D24154E2}" type="presParOf" srcId="{A2414058-4B83-4298-894D-D135A0C5C15D}" destId="{C64D1C93-0812-46A5-B5B8-BEEF0A807B6D}" srcOrd="1" destOrd="0" presId="urn:microsoft.com/office/officeart/2009/3/layout/HorizontalOrganizationChart"/>
    <dgm:cxn modelId="{FECA840E-75A6-4F74-94AF-F71E7F809A56}" type="presParOf" srcId="{FA5A4766-86F5-4A0F-9903-1C85663F2FB0}" destId="{3E978BC4-1BF2-4CCB-967E-04F4A8C9F258}" srcOrd="1" destOrd="0" presId="urn:microsoft.com/office/officeart/2009/3/layout/HorizontalOrganizationChart"/>
    <dgm:cxn modelId="{751CC63A-B63D-4049-9597-D6BC15A71846}" type="presParOf" srcId="{3E978BC4-1BF2-4CCB-967E-04F4A8C9F258}" destId="{D23A3521-C62B-4A17-8CFF-BB7D333622D8}" srcOrd="0" destOrd="0" presId="urn:microsoft.com/office/officeart/2009/3/layout/HorizontalOrganizationChart"/>
    <dgm:cxn modelId="{6732CD53-A9D9-4127-A984-065548F8DE1F}" type="presParOf" srcId="{3E978BC4-1BF2-4CCB-967E-04F4A8C9F258}" destId="{65C32F6A-709A-4EA3-93A3-F85D89452EB0}" srcOrd="1" destOrd="0" presId="urn:microsoft.com/office/officeart/2009/3/layout/HorizontalOrganizationChart"/>
    <dgm:cxn modelId="{6728B8F6-44E5-465E-9E0F-843D8117FB6A}" type="presParOf" srcId="{65C32F6A-709A-4EA3-93A3-F85D89452EB0}" destId="{4FCFFDC4-9069-41D5-A9CE-478E45CEE2D8}" srcOrd="0" destOrd="0" presId="urn:microsoft.com/office/officeart/2009/3/layout/HorizontalOrganizationChart"/>
    <dgm:cxn modelId="{696D95C2-5781-47DC-956C-0AF33DB45EC2}" type="presParOf" srcId="{4FCFFDC4-9069-41D5-A9CE-478E45CEE2D8}" destId="{348AFDFB-50BE-4CBA-91AE-C1C57E4BE0EE}" srcOrd="0" destOrd="0" presId="urn:microsoft.com/office/officeart/2009/3/layout/HorizontalOrganizationChart"/>
    <dgm:cxn modelId="{FF12C703-7931-46AA-A517-3E20FD8C2B58}" type="presParOf" srcId="{4FCFFDC4-9069-41D5-A9CE-478E45CEE2D8}" destId="{3CE6A2AB-2EB4-4867-8D71-268DF76717FA}" srcOrd="1" destOrd="0" presId="urn:microsoft.com/office/officeart/2009/3/layout/HorizontalOrganizationChart"/>
    <dgm:cxn modelId="{8D686027-1B88-464E-8A91-06CE9018B949}" type="presParOf" srcId="{65C32F6A-709A-4EA3-93A3-F85D89452EB0}" destId="{7D197BEF-1FEC-49F3-811D-D9AA3C2BD767}" srcOrd="1" destOrd="0" presId="urn:microsoft.com/office/officeart/2009/3/layout/HorizontalOrganizationChart"/>
    <dgm:cxn modelId="{69587BF2-27B3-4A25-B74E-4056FD835959}" type="presParOf" srcId="{7D197BEF-1FEC-49F3-811D-D9AA3C2BD767}" destId="{C299BF5C-383F-4AB5-871C-285AEACF8C1E}" srcOrd="0" destOrd="0" presId="urn:microsoft.com/office/officeart/2009/3/layout/HorizontalOrganizationChart"/>
    <dgm:cxn modelId="{ABA8E52E-3209-4D43-A293-10B7ABB0275D}" type="presParOf" srcId="{7D197BEF-1FEC-49F3-811D-D9AA3C2BD767}" destId="{28D65E6E-1912-4DD9-A13C-9EE55D97BFD9}" srcOrd="1" destOrd="0" presId="urn:microsoft.com/office/officeart/2009/3/layout/HorizontalOrganizationChart"/>
    <dgm:cxn modelId="{7C4A30D8-1495-406A-A2E9-519ABC37FA9E}" type="presParOf" srcId="{28D65E6E-1912-4DD9-A13C-9EE55D97BFD9}" destId="{362D4E94-B7D8-414A-A3D5-3671FC19DBD6}" srcOrd="0" destOrd="0" presId="urn:microsoft.com/office/officeart/2009/3/layout/HorizontalOrganizationChart"/>
    <dgm:cxn modelId="{FA19FF39-3854-4FBF-BD85-6B8AC3A10564}" type="presParOf" srcId="{362D4E94-B7D8-414A-A3D5-3671FC19DBD6}" destId="{8833BC0C-52F2-4EEB-B4C5-ECFA080BE8BE}" srcOrd="0" destOrd="0" presId="urn:microsoft.com/office/officeart/2009/3/layout/HorizontalOrganizationChart"/>
    <dgm:cxn modelId="{23D00A30-7BF3-4215-A19C-163F5B3BE4AB}" type="presParOf" srcId="{362D4E94-B7D8-414A-A3D5-3671FC19DBD6}" destId="{00B8A110-F996-4046-891C-C0CB71514997}" srcOrd="1" destOrd="0" presId="urn:microsoft.com/office/officeart/2009/3/layout/HorizontalOrganizationChart"/>
    <dgm:cxn modelId="{C6FB1D16-7A4E-4A67-B819-3CB35459D825}" type="presParOf" srcId="{28D65E6E-1912-4DD9-A13C-9EE55D97BFD9}" destId="{CC968361-4907-4AF3-BC9D-097759A8BC86}" srcOrd="1" destOrd="0" presId="urn:microsoft.com/office/officeart/2009/3/layout/HorizontalOrganizationChart"/>
    <dgm:cxn modelId="{19DED7DA-DEC5-4CB9-B124-79E66F05FD29}" type="presParOf" srcId="{28D65E6E-1912-4DD9-A13C-9EE55D97BFD9}" destId="{A9678388-0215-4F49-AD0F-A814B5DEC143}" srcOrd="2" destOrd="0" presId="urn:microsoft.com/office/officeart/2009/3/layout/HorizontalOrganizationChart"/>
    <dgm:cxn modelId="{0852C4EC-E5AC-405A-9454-136022043DF3}" type="presParOf" srcId="{65C32F6A-709A-4EA3-93A3-F85D89452EB0}" destId="{49D67083-742F-4282-9A91-0702F6ABD55F}" srcOrd="2" destOrd="0" presId="urn:microsoft.com/office/officeart/2009/3/layout/HorizontalOrganizationChart"/>
    <dgm:cxn modelId="{EBDC4D52-91F8-425C-9FD1-1477402098D5}" type="presParOf" srcId="{3E978BC4-1BF2-4CCB-967E-04F4A8C9F258}" destId="{69D4E3F5-AE7E-47B9-A486-AA6C87A9789E}" srcOrd="2" destOrd="0" presId="urn:microsoft.com/office/officeart/2009/3/layout/HorizontalOrganizationChart"/>
    <dgm:cxn modelId="{D2D3DFDF-874A-4850-B2C1-D3ED7DC3D4F7}" type="presParOf" srcId="{3E978BC4-1BF2-4CCB-967E-04F4A8C9F258}" destId="{AA9493FD-45F2-42BC-998C-F2660D2E122F}" srcOrd="3" destOrd="0" presId="urn:microsoft.com/office/officeart/2009/3/layout/HorizontalOrganizationChart"/>
    <dgm:cxn modelId="{6D7CC8C7-957F-4FFD-82B0-363213CCAD21}" type="presParOf" srcId="{AA9493FD-45F2-42BC-998C-F2660D2E122F}" destId="{5D85582B-5CBE-40DC-963C-BF9EC00B7196}" srcOrd="0" destOrd="0" presId="urn:microsoft.com/office/officeart/2009/3/layout/HorizontalOrganizationChart"/>
    <dgm:cxn modelId="{29AB2263-3B88-4AFF-98A2-A2FED165B328}" type="presParOf" srcId="{5D85582B-5CBE-40DC-963C-BF9EC00B7196}" destId="{DB1CEE91-A733-48D7-9620-CF6C830960E6}" srcOrd="0" destOrd="0" presId="urn:microsoft.com/office/officeart/2009/3/layout/HorizontalOrganizationChart"/>
    <dgm:cxn modelId="{E92F468A-495F-4650-AF51-4D0163D6AE44}" type="presParOf" srcId="{5D85582B-5CBE-40DC-963C-BF9EC00B7196}" destId="{8EC9945B-9927-49D7-8929-49AD3762F45A}" srcOrd="1" destOrd="0" presId="urn:microsoft.com/office/officeart/2009/3/layout/HorizontalOrganizationChart"/>
    <dgm:cxn modelId="{09F8E770-C3E0-4303-B821-7E51DB157B05}" type="presParOf" srcId="{AA9493FD-45F2-42BC-998C-F2660D2E122F}" destId="{EE99FF3C-C62D-412E-891E-3C76EEC7A37B}" srcOrd="1" destOrd="0" presId="urn:microsoft.com/office/officeart/2009/3/layout/HorizontalOrganizationChart"/>
    <dgm:cxn modelId="{4B2E7920-95B2-47F9-AC16-E0FB48604C10}" type="presParOf" srcId="{EE99FF3C-C62D-412E-891E-3C76EEC7A37B}" destId="{18FBECE4-CCED-4088-9F2F-B7C1724E5D6D}" srcOrd="0" destOrd="0" presId="urn:microsoft.com/office/officeart/2009/3/layout/HorizontalOrganizationChart"/>
    <dgm:cxn modelId="{A2367030-0DF9-40A6-B1D6-BA6A270F074F}" type="presParOf" srcId="{EE99FF3C-C62D-412E-891E-3C76EEC7A37B}" destId="{4C634170-2F7A-4D57-8174-4C978C8EE83B}" srcOrd="1" destOrd="0" presId="urn:microsoft.com/office/officeart/2009/3/layout/HorizontalOrganizationChart"/>
    <dgm:cxn modelId="{D3BFA3FE-055C-41AC-9E91-362E66DD6D4A}" type="presParOf" srcId="{4C634170-2F7A-4D57-8174-4C978C8EE83B}" destId="{E6ED9289-D3A6-4D79-8F07-3C7985F8C2F2}" srcOrd="0" destOrd="0" presId="urn:microsoft.com/office/officeart/2009/3/layout/HorizontalOrganizationChart"/>
    <dgm:cxn modelId="{6330DB89-8CBC-4799-BF66-DBBBA02E93BF}" type="presParOf" srcId="{E6ED9289-D3A6-4D79-8F07-3C7985F8C2F2}" destId="{BFA4BFA8-5738-4327-BA39-16FA58682050}" srcOrd="0" destOrd="0" presId="urn:microsoft.com/office/officeart/2009/3/layout/HorizontalOrganizationChart"/>
    <dgm:cxn modelId="{CD75E581-EB34-4EEB-8947-F57928ABB5B2}" type="presParOf" srcId="{E6ED9289-D3A6-4D79-8F07-3C7985F8C2F2}" destId="{7DE42E23-C2C5-4889-A828-EE6D4245E338}" srcOrd="1" destOrd="0" presId="urn:microsoft.com/office/officeart/2009/3/layout/HorizontalOrganizationChart"/>
    <dgm:cxn modelId="{D68103BC-48CC-4B56-BD72-469ED8E94C46}" type="presParOf" srcId="{4C634170-2F7A-4D57-8174-4C978C8EE83B}" destId="{F65D7A1F-AB5D-474A-BD89-22833A7DFA52}" srcOrd="1" destOrd="0" presId="urn:microsoft.com/office/officeart/2009/3/layout/HorizontalOrganizationChart"/>
    <dgm:cxn modelId="{FEF6C722-D7C1-498E-BC27-674D8636E1FC}" type="presParOf" srcId="{4C634170-2F7A-4D57-8174-4C978C8EE83B}" destId="{65DA0A7A-8D6F-4731-B2FC-2590FA2FBF5E}" srcOrd="2" destOrd="0" presId="urn:microsoft.com/office/officeart/2009/3/layout/HorizontalOrganizationChart"/>
    <dgm:cxn modelId="{AA30D58D-6533-4B85-83DC-0C8352692909}" type="presParOf" srcId="{EE99FF3C-C62D-412E-891E-3C76EEC7A37B}" destId="{E398B542-928D-4CD7-9AFD-D35142CA5B5A}" srcOrd="2" destOrd="0" presId="urn:microsoft.com/office/officeart/2009/3/layout/HorizontalOrganizationChart"/>
    <dgm:cxn modelId="{A004633F-DEE9-4097-8DAD-C897CE66D69E}" type="presParOf" srcId="{EE99FF3C-C62D-412E-891E-3C76EEC7A37B}" destId="{87838ACA-E77D-464C-8B32-D46A9E9DA0D0}" srcOrd="3" destOrd="0" presId="urn:microsoft.com/office/officeart/2009/3/layout/HorizontalOrganizationChart"/>
    <dgm:cxn modelId="{E9F50687-23A0-43CB-86BC-DBD760431EE2}" type="presParOf" srcId="{87838ACA-E77D-464C-8B32-D46A9E9DA0D0}" destId="{9F43B43B-B1EE-4B9A-81D2-A9FE6F4655FB}" srcOrd="0" destOrd="0" presId="urn:microsoft.com/office/officeart/2009/3/layout/HorizontalOrganizationChart"/>
    <dgm:cxn modelId="{94CCB10E-AF0D-4752-85C5-B8B876519C4E}" type="presParOf" srcId="{9F43B43B-B1EE-4B9A-81D2-A9FE6F4655FB}" destId="{E5952C09-C0EF-4BF9-BFD1-BD052C7BC317}" srcOrd="0" destOrd="0" presId="urn:microsoft.com/office/officeart/2009/3/layout/HorizontalOrganizationChart"/>
    <dgm:cxn modelId="{51A63BE3-DAAF-46E6-BDD5-86C63CCE68F1}" type="presParOf" srcId="{9F43B43B-B1EE-4B9A-81D2-A9FE6F4655FB}" destId="{8D12BBB3-16DC-4AE6-BE5E-27D5FE139FB9}" srcOrd="1" destOrd="0" presId="urn:microsoft.com/office/officeart/2009/3/layout/HorizontalOrganizationChart"/>
    <dgm:cxn modelId="{7433456C-9590-4993-83A8-1F49D9CA5549}" type="presParOf" srcId="{87838ACA-E77D-464C-8B32-D46A9E9DA0D0}" destId="{DCCF6811-186D-4DFC-81A9-EEE9F0F11620}" srcOrd="1" destOrd="0" presId="urn:microsoft.com/office/officeart/2009/3/layout/HorizontalOrganizationChart"/>
    <dgm:cxn modelId="{6567368E-E740-4A81-8C74-D7BAEA8A9F3E}" type="presParOf" srcId="{87838ACA-E77D-464C-8B32-D46A9E9DA0D0}" destId="{EFB8D7B5-1ABA-4B2C-8729-94D2ED6A9DF2}" srcOrd="2" destOrd="0" presId="urn:microsoft.com/office/officeart/2009/3/layout/HorizontalOrganizationChart"/>
    <dgm:cxn modelId="{A618AA0A-AA10-414E-AC6A-2C274A7B833E}" type="presParOf" srcId="{EE99FF3C-C62D-412E-891E-3C76EEC7A37B}" destId="{4F93CB1F-2C2F-4510-884B-1E823D65883F}" srcOrd="4" destOrd="0" presId="urn:microsoft.com/office/officeart/2009/3/layout/HorizontalOrganizationChart"/>
    <dgm:cxn modelId="{92158A79-2301-4BF0-B16D-F29311DCBC9E}" type="presParOf" srcId="{EE99FF3C-C62D-412E-891E-3C76EEC7A37B}" destId="{55473030-D2DB-416D-9ABE-80551A06EF7E}" srcOrd="5" destOrd="0" presId="urn:microsoft.com/office/officeart/2009/3/layout/HorizontalOrganizationChart"/>
    <dgm:cxn modelId="{72F624D2-4F68-40F6-B59A-094E99DA37D0}" type="presParOf" srcId="{55473030-D2DB-416D-9ABE-80551A06EF7E}" destId="{DCEC1AAB-1D10-4C75-9D77-56BF1D24E13C}" srcOrd="0" destOrd="0" presId="urn:microsoft.com/office/officeart/2009/3/layout/HorizontalOrganizationChart"/>
    <dgm:cxn modelId="{47751F07-0F63-41A0-A33F-2468B5416ED5}" type="presParOf" srcId="{DCEC1AAB-1D10-4C75-9D77-56BF1D24E13C}" destId="{7D0E9E83-C0C6-4A63-94E0-D2D1CDF963D6}" srcOrd="0" destOrd="0" presId="urn:microsoft.com/office/officeart/2009/3/layout/HorizontalOrganizationChart"/>
    <dgm:cxn modelId="{AF662E42-F607-4AB3-948F-40B700DEAA08}" type="presParOf" srcId="{DCEC1AAB-1D10-4C75-9D77-56BF1D24E13C}" destId="{06777297-496D-43F6-9F09-D8AAA98C486D}" srcOrd="1" destOrd="0" presId="urn:microsoft.com/office/officeart/2009/3/layout/HorizontalOrganizationChart"/>
    <dgm:cxn modelId="{B37DD839-4334-4253-9B9F-20799FAC36C8}" type="presParOf" srcId="{55473030-D2DB-416D-9ABE-80551A06EF7E}" destId="{4552DDA9-3A49-44BE-A577-FA3B4C973B4E}" srcOrd="1" destOrd="0" presId="urn:microsoft.com/office/officeart/2009/3/layout/HorizontalOrganizationChart"/>
    <dgm:cxn modelId="{3C8B227B-E024-4342-85A0-1D6A3BCD28E1}" type="presParOf" srcId="{55473030-D2DB-416D-9ABE-80551A06EF7E}" destId="{0D30D033-3E47-401F-9D75-F7404A08DD7F}" srcOrd="2" destOrd="0" presId="urn:microsoft.com/office/officeart/2009/3/layout/HorizontalOrganizationChart"/>
    <dgm:cxn modelId="{58848AC7-EC9F-4935-B472-8538E0D951A5}" type="presParOf" srcId="{AA9493FD-45F2-42BC-998C-F2660D2E122F}" destId="{82602DC9-24AF-48E3-8C39-E5AF15DF6889}" srcOrd="2" destOrd="0" presId="urn:microsoft.com/office/officeart/2009/3/layout/HorizontalOrganizationChart"/>
    <dgm:cxn modelId="{DBA1F8C0-6AE2-42EB-AA22-62D7BF1E3A72}" type="presParOf" srcId="{3E978BC4-1BF2-4CCB-967E-04F4A8C9F258}" destId="{519A05CA-E537-48E8-9BD9-744795E5629B}" srcOrd="4" destOrd="0" presId="urn:microsoft.com/office/officeart/2009/3/layout/HorizontalOrganizationChart"/>
    <dgm:cxn modelId="{61BE6A6A-4F14-4121-822D-7D7E5BA7676D}" type="presParOf" srcId="{3E978BC4-1BF2-4CCB-967E-04F4A8C9F258}" destId="{3E3ED51B-5343-4B8A-AB60-6BA222AF1584}" srcOrd="5" destOrd="0" presId="urn:microsoft.com/office/officeart/2009/3/layout/HorizontalOrganizationChart"/>
    <dgm:cxn modelId="{064EA93B-0513-464E-AA74-61069171CC31}" type="presParOf" srcId="{3E3ED51B-5343-4B8A-AB60-6BA222AF1584}" destId="{83BAEFEF-ADC0-4886-A783-3B3BB4BA0293}" srcOrd="0" destOrd="0" presId="urn:microsoft.com/office/officeart/2009/3/layout/HorizontalOrganizationChart"/>
    <dgm:cxn modelId="{7F969509-C94F-4219-B67C-0D7A76657BC2}" type="presParOf" srcId="{83BAEFEF-ADC0-4886-A783-3B3BB4BA0293}" destId="{4CA85383-8701-4AD0-9C60-FB3D1EB134C4}" srcOrd="0" destOrd="0" presId="urn:microsoft.com/office/officeart/2009/3/layout/HorizontalOrganizationChart"/>
    <dgm:cxn modelId="{184EA47D-4270-41B4-9FE6-C1BBAE456C6B}" type="presParOf" srcId="{83BAEFEF-ADC0-4886-A783-3B3BB4BA0293}" destId="{87073B22-B34C-4EAC-8D67-5C6BBEC9AD0A}" srcOrd="1" destOrd="0" presId="urn:microsoft.com/office/officeart/2009/3/layout/HorizontalOrganizationChart"/>
    <dgm:cxn modelId="{F7952BF4-64E7-465F-8A72-F129E4725C90}" type="presParOf" srcId="{3E3ED51B-5343-4B8A-AB60-6BA222AF1584}" destId="{8E31AC1A-E510-4736-AEF8-1355627CEDAB}" srcOrd="1" destOrd="0" presId="urn:microsoft.com/office/officeart/2009/3/layout/HorizontalOrganizationChart"/>
    <dgm:cxn modelId="{17EE2627-BE4F-4B1C-808D-BAC7703606E8}" type="presParOf" srcId="{8E31AC1A-E510-4736-AEF8-1355627CEDAB}" destId="{504AA253-F057-4B5A-9C03-A7D9AA74526D}" srcOrd="0" destOrd="0" presId="urn:microsoft.com/office/officeart/2009/3/layout/HorizontalOrganizationChart"/>
    <dgm:cxn modelId="{E6BAFD33-93B2-41A3-AA58-CD7FDE1772BD}" type="presParOf" srcId="{8E31AC1A-E510-4736-AEF8-1355627CEDAB}" destId="{F02972D1-B695-44D1-B95E-7E44BE7A9B61}" srcOrd="1" destOrd="0" presId="urn:microsoft.com/office/officeart/2009/3/layout/HorizontalOrganizationChart"/>
    <dgm:cxn modelId="{9F8505BA-DD79-458D-A2EF-ABB112AA523D}" type="presParOf" srcId="{F02972D1-B695-44D1-B95E-7E44BE7A9B61}" destId="{0C15A728-03EF-432E-82C5-2241742CF352}" srcOrd="0" destOrd="0" presId="urn:microsoft.com/office/officeart/2009/3/layout/HorizontalOrganizationChart"/>
    <dgm:cxn modelId="{0A1692A8-6B12-48BC-B37C-70E8CF35E14D}" type="presParOf" srcId="{0C15A728-03EF-432E-82C5-2241742CF352}" destId="{CBB46950-272E-42BC-8BA1-5BDC5FF91044}" srcOrd="0" destOrd="0" presId="urn:microsoft.com/office/officeart/2009/3/layout/HorizontalOrganizationChart"/>
    <dgm:cxn modelId="{A512FADB-09D3-4C3B-B369-CCF358CEC7BF}" type="presParOf" srcId="{0C15A728-03EF-432E-82C5-2241742CF352}" destId="{2D80E6AA-3227-4D1C-88AA-7A90446CC18E}" srcOrd="1" destOrd="0" presId="urn:microsoft.com/office/officeart/2009/3/layout/HorizontalOrganizationChart"/>
    <dgm:cxn modelId="{E0B88830-4A4F-4AF9-8476-AA9015C47A65}" type="presParOf" srcId="{F02972D1-B695-44D1-B95E-7E44BE7A9B61}" destId="{D0505ACF-2736-4D19-9691-1287128EE3AD}" srcOrd="1" destOrd="0" presId="urn:microsoft.com/office/officeart/2009/3/layout/HorizontalOrganizationChart"/>
    <dgm:cxn modelId="{D45DBB8F-13E2-47CA-AC43-C635FDCC5E77}" type="presParOf" srcId="{F02972D1-B695-44D1-B95E-7E44BE7A9B61}" destId="{D5BFE10C-057E-4EB4-AD80-B195F242A8E2}" srcOrd="2" destOrd="0" presId="urn:microsoft.com/office/officeart/2009/3/layout/HorizontalOrganizationChart"/>
    <dgm:cxn modelId="{D58EF7E8-3EA3-47DB-8C3E-62875F2477C7}" type="presParOf" srcId="{3E3ED51B-5343-4B8A-AB60-6BA222AF1584}" destId="{0CAEEAC5-D8A7-491C-BA29-67990B185286}" srcOrd="2" destOrd="0" presId="urn:microsoft.com/office/officeart/2009/3/layout/HorizontalOrganizationChart"/>
    <dgm:cxn modelId="{D24C2A83-0A54-4B60-B137-953884187412}" type="presParOf" srcId="{3E978BC4-1BF2-4CCB-967E-04F4A8C9F258}" destId="{11620B06-41F6-456D-A8A6-AF7AFB1EAE31}" srcOrd="6" destOrd="0" presId="urn:microsoft.com/office/officeart/2009/3/layout/HorizontalOrganizationChart"/>
    <dgm:cxn modelId="{185CC431-DFE1-4FF7-9158-4844E2A2AEF0}" type="presParOf" srcId="{3E978BC4-1BF2-4CCB-967E-04F4A8C9F258}" destId="{80C01E5D-7C60-4850-B0C9-CC30B3871D16}" srcOrd="7" destOrd="0" presId="urn:microsoft.com/office/officeart/2009/3/layout/HorizontalOrganizationChart"/>
    <dgm:cxn modelId="{217E70C6-B5EF-449A-91AB-875FB81259C0}" type="presParOf" srcId="{80C01E5D-7C60-4850-B0C9-CC30B3871D16}" destId="{5D2D94D2-CBBA-43F2-AC4F-8150A5921A13}" srcOrd="0" destOrd="0" presId="urn:microsoft.com/office/officeart/2009/3/layout/HorizontalOrganizationChart"/>
    <dgm:cxn modelId="{4445DE57-A739-4C6F-A257-A70147D67F68}" type="presParOf" srcId="{5D2D94D2-CBBA-43F2-AC4F-8150A5921A13}" destId="{F4F704E4-58C9-497F-9C28-8B2EC74A7FFE}" srcOrd="0" destOrd="0" presId="urn:microsoft.com/office/officeart/2009/3/layout/HorizontalOrganizationChart"/>
    <dgm:cxn modelId="{50F16135-4687-4D35-89B7-C388268F5448}" type="presParOf" srcId="{5D2D94D2-CBBA-43F2-AC4F-8150A5921A13}" destId="{713FBE49-42F7-417E-AF6B-C3FC841909B1}" srcOrd="1" destOrd="0" presId="urn:microsoft.com/office/officeart/2009/3/layout/HorizontalOrganizationChart"/>
    <dgm:cxn modelId="{107E1989-A1AB-49B3-AB1B-7911BAE83B4C}" type="presParOf" srcId="{80C01E5D-7C60-4850-B0C9-CC30B3871D16}" destId="{0BE3901F-F66D-4CEF-9422-C63CEEA322CB}" srcOrd="1" destOrd="0" presId="urn:microsoft.com/office/officeart/2009/3/layout/HorizontalOrganizationChart"/>
    <dgm:cxn modelId="{4B407BB2-C516-484B-974D-2FBFE7481A58}" type="presParOf" srcId="{0BE3901F-F66D-4CEF-9422-C63CEEA322CB}" destId="{7EF378B2-407C-4B32-8884-828756144681}" srcOrd="0" destOrd="0" presId="urn:microsoft.com/office/officeart/2009/3/layout/HorizontalOrganizationChart"/>
    <dgm:cxn modelId="{55A8985F-914F-4201-A13C-4DD1DCEF3012}" type="presParOf" srcId="{0BE3901F-F66D-4CEF-9422-C63CEEA322CB}" destId="{F45C22EE-B90B-4E9B-B433-314FE87082B2}" srcOrd="1" destOrd="0" presId="urn:microsoft.com/office/officeart/2009/3/layout/HorizontalOrganizationChart"/>
    <dgm:cxn modelId="{170EDBA1-BD04-4898-8D83-B31DA632935D}" type="presParOf" srcId="{F45C22EE-B90B-4E9B-B433-314FE87082B2}" destId="{FE961B8F-F783-4621-9C1C-F4826C617EF7}" srcOrd="0" destOrd="0" presId="urn:microsoft.com/office/officeart/2009/3/layout/HorizontalOrganizationChart"/>
    <dgm:cxn modelId="{47877731-D1F0-42C9-B60B-1621C8B01ECD}" type="presParOf" srcId="{FE961B8F-F783-4621-9C1C-F4826C617EF7}" destId="{E83D1C05-81DA-46FA-BEAB-373C77C5947E}" srcOrd="0" destOrd="0" presId="urn:microsoft.com/office/officeart/2009/3/layout/HorizontalOrganizationChart"/>
    <dgm:cxn modelId="{82E040D0-CA43-4F71-80E2-BBC0E96BD3C0}" type="presParOf" srcId="{FE961B8F-F783-4621-9C1C-F4826C617EF7}" destId="{9CF43145-CB6B-4BBB-BB43-EA45510AB66E}" srcOrd="1" destOrd="0" presId="urn:microsoft.com/office/officeart/2009/3/layout/HorizontalOrganizationChart"/>
    <dgm:cxn modelId="{5E7633B2-EEAC-4A83-81AA-AC4DC2DBDD41}" type="presParOf" srcId="{F45C22EE-B90B-4E9B-B433-314FE87082B2}" destId="{596F5021-23CF-49FA-BA13-83016AA6D480}" srcOrd="1" destOrd="0" presId="urn:microsoft.com/office/officeart/2009/3/layout/HorizontalOrganizationChart"/>
    <dgm:cxn modelId="{168D1C13-6A4C-4C7B-A7F8-B879EAE93144}" type="presParOf" srcId="{F45C22EE-B90B-4E9B-B433-314FE87082B2}" destId="{ACB43A1F-8553-43EF-B75B-23247FE75F12}" srcOrd="2" destOrd="0" presId="urn:microsoft.com/office/officeart/2009/3/layout/HorizontalOrganizationChart"/>
    <dgm:cxn modelId="{7FDA6BAB-326B-43CC-AF45-2EA18BE0DE09}" type="presParOf" srcId="{80C01E5D-7C60-4850-B0C9-CC30B3871D16}" destId="{3C1BB8CD-F00F-4DF2-8315-925E5C24FFC0}" srcOrd="2" destOrd="0" presId="urn:microsoft.com/office/officeart/2009/3/layout/HorizontalOrganizationChart"/>
    <dgm:cxn modelId="{A6C1A8D8-0B3B-4B43-90B9-641B6A01D3D2}" type="presParOf" srcId="{3E978BC4-1BF2-4CCB-967E-04F4A8C9F258}" destId="{19A7A051-3B15-4201-865B-CF44E40B63AE}" srcOrd="8" destOrd="0" presId="urn:microsoft.com/office/officeart/2009/3/layout/HorizontalOrganizationChart"/>
    <dgm:cxn modelId="{7BA89F39-667D-40D9-8657-3199B04F054F}" type="presParOf" srcId="{3E978BC4-1BF2-4CCB-967E-04F4A8C9F258}" destId="{6A9245AC-84AB-4063-A240-10C1F08423A4}" srcOrd="9" destOrd="0" presId="urn:microsoft.com/office/officeart/2009/3/layout/HorizontalOrganizationChart"/>
    <dgm:cxn modelId="{E0934478-2E08-42B5-A93C-2B9BF2459310}" type="presParOf" srcId="{6A9245AC-84AB-4063-A240-10C1F08423A4}" destId="{500A11DB-5DE4-4A36-AE44-42C217A0B352}" srcOrd="0" destOrd="0" presId="urn:microsoft.com/office/officeart/2009/3/layout/HorizontalOrganizationChart"/>
    <dgm:cxn modelId="{1D9B8089-654D-4EEE-A3E6-F31DA58B99B6}" type="presParOf" srcId="{500A11DB-5DE4-4A36-AE44-42C217A0B352}" destId="{EB607748-2643-43A6-93F4-717E553CCC03}" srcOrd="0" destOrd="0" presId="urn:microsoft.com/office/officeart/2009/3/layout/HorizontalOrganizationChart"/>
    <dgm:cxn modelId="{13FCA3D4-B446-4FC5-8183-79A1EF576773}" type="presParOf" srcId="{500A11DB-5DE4-4A36-AE44-42C217A0B352}" destId="{AA13ED28-44DD-48F1-9C8B-41AACB920410}" srcOrd="1" destOrd="0" presId="urn:microsoft.com/office/officeart/2009/3/layout/HorizontalOrganizationChart"/>
    <dgm:cxn modelId="{01C21750-B8FE-4D77-8551-6F5329D50AE4}" type="presParOf" srcId="{6A9245AC-84AB-4063-A240-10C1F08423A4}" destId="{F19668D1-A27B-4ADC-A00A-C7F99271AFCE}" srcOrd="1" destOrd="0" presId="urn:microsoft.com/office/officeart/2009/3/layout/HorizontalOrganizationChart"/>
    <dgm:cxn modelId="{1887129D-E02E-4628-A46C-3379BF279AAB}" type="presParOf" srcId="{F19668D1-A27B-4ADC-A00A-C7F99271AFCE}" destId="{1D371BCD-FD05-46DB-AE1B-5AB8B1751BDB}" srcOrd="0" destOrd="0" presId="urn:microsoft.com/office/officeart/2009/3/layout/HorizontalOrganizationChart"/>
    <dgm:cxn modelId="{BA8C2B37-CAD0-45BF-8A3B-0FBC2DC8622E}" type="presParOf" srcId="{F19668D1-A27B-4ADC-A00A-C7F99271AFCE}" destId="{1AF042D3-324E-49EE-9297-F0DA41E18DE5}" srcOrd="1" destOrd="0" presId="urn:microsoft.com/office/officeart/2009/3/layout/HorizontalOrganizationChart"/>
    <dgm:cxn modelId="{5B1AF216-6D4E-46A9-86C9-5CAE6200946E}" type="presParOf" srcId="{1AF042D3-324E-49EE-9297-F0DA41E18DE5}" destId="{E9C46A09-421D-4B68-B458-F0D5B18BC6B1}" srcOrd="0" destOrd="0" presId="urn:microsoft.com/office/officeart/2009/3/layout/HorizontalOrganizationChart"/>
    <dgm:cxn modelId="{9CE87FDD-A7DA-42E3-A846-903BD95C4EC0}" type="presParOf" srcId="{E9C46A09-421D-4B68-B458-F0D5B18BC6B1}" destId="{ED5B6B99-048B-4B01-97DE-3921ACE18DB2}" srcOrd="0" destOrd="0" presId="urn:microsoft.com/office/officeart/2009/3/layout/HorizontalOrganizationChart"/>
    <dgm:cxn modelId="{CDB3C8FA-310E-42C0-BA50-9FD78EA2A6A4}" type="presParOf" srcId="{E9C46A09-421D-4B68-B458-F0D5B18BC6B1}" destId="{26137B91-0EEE-4B78-A2F9-D9D9A0B34854}" srcOrd="1" destOrd="0" presId="urn:microsoft.com/office/officeart/2009/3/layout/HorizontalOrganizationChart"/>
    <dgm:cxn modelId="{38FDFFF0-BB0C-4B02-BA27-2F5AB89FA34B}" type="presParOf" srcId="{1AF042D3-324E-49EE-9297-F0DA41E18DE5}" destId="{BA7EBE4D-4978-4C41-9AFB-16F262DD3F77}" srcOrd="1" destOrd="0" presId="urn:microsoft.com/office/officeart/2009/3/layout/HorizontalOrganizationChart"/>
    <dgm:cxn modelId="{707CD4D4-EF37-44FC-ACAF-F22ACCCD346C}" type="presParOf" srcId="{BA7EBE4D-4978-4C41-9AFB-16F262DD3F77}" destId="{F7E55352-D4AD-404F-B0BF-23A432217399}" srcOrd="0" destOrd="0" presId="urn:microsoft.com/office/officeart/2009/3/layout/HorizontalOrganizationChart"/>
    <dgm:cxn modelId="{72BF130A-E906-47F6-9B40-2041D00B1510}" type="presParOf" srcId="{BA7EBE4D-4978-4C41-9AFB-16F262DD3F77}" destId="{A050BC4E-85F1-4325-9F6E-92C8F9630BBB}" srcOrd="1" destOrd="0" presId="urn:microsoft.com/office/officeart/2009/3/layout/HorizontalOrganizationChart"/>
    <dgm:cxn modelId="{7E232B41-2B09-43B8-BB73-4D0D03125D59}" type="presParOf" srcId="{A050BC4E-85F1-4325-9F6E-92C8F9630BBB}" destId="{9E8B50FF-A767-4B67-A7D0-81C9C58F5AEA}" srcOrd="0" destOrd="0" presId="urn:microsoft.com/office/officeart/2009/3/layout/HorizontalOrganizationChart"/>
    <dgm:cxn modelId="{9EDFC509-656C-490B-BF24-84FACA71A20C}" type="presParOf" srcId="{9E8B50FF-A767-4B67-A7D0-81C9C58F5AEA}" destId="{CFB6A25E-8AE1-4738-A7EC-596EA6DAB722}" srcOrd="0" destOrd="0" presId="urn:microsoft.com/office/officeart/2009/3/layout/HorizontalOrganizationChart"/>
    <dgm:cxn modelId="{A7D9D78D-042C-4124-A503-2D115F987C73}" type="presParOf" srcId="{9E8B50FF-A767-4B67-A7D0-81C9C58F5AEA}" destId="{07D57B9B-D17A-452A-BB65-3788AEE27396}" srcOrd="1" destOrd="0" presId="urn:microsoft.com/office/officeart/2009/3/layout/HorizontalOrganizationChart"/>
    <dgm:cxn modelId="{831BB17F-E975-4EB6-A80F-C0151DDE850C}" type="presParOf" srcId="{A050BC4E-85F1-4325-9F6E-92C8F9630BBB}" destId="{7561565D-C28E-4646-A104-ECA8387F4324}" srcOrd="1" destOrd="0" presId="urn:microsoft.com/office/officeart/2009/3/layout/HorizontalOrganizationChart"/>
    <dgm:cxn modelId="{881E06C0-B75C-4716-A32F-0E0F68CB2E7D}" type="presParOf" srcId="{A050BC4E-85F1-4325-9F6E-92C8F9630BBB}" destId="{9566D389-5834-4879-B111-570259BE4F4D}" srcOrd="2" destOrd="0" presId="urn:microsoft.com/office/officeart/2009/3/layout/HorizontalOrganizationChart"/>
    <dgm:cxn modelId="{0030E433-E67D-49E9-803A-376C4E306B6F}" type="presParOf" srcId="{BA7EBE4D-4978-4C41-9AFB-16F262DD3F77}" destId="{17C1C841-E727-4F6E-8F1A-252B90EED691}" srcOrd="2" destOrd="0" presId="urn:microsoft.com/office/officeart/2009/3/layout/HorizontalOrganizationChart"/>
    <dgm:cxn modelId="{0A2AA830-CB06-4E4A-97B5-C01ECE35AF64}" type="presParOf" srcId="{BA7EBE4D-4978-4C41-9AFB-16F262DD3F77}" destId="{3FDC9C72-24F0-451C-A1F0-5E3C36537BFF}" srcOrd="3" destOrd="0" presId="urn:microsoft.com/office/officeart/2009/3/layout/HorizontalOrganizationChart"/>
    <dgm:cxn modelId="{086D7B27-37C2-4D72-B979-7D263C897919}" type="presParOf" srcId="{3FDC9C72-24F0-451C-A1F0-5E3C36537BFF}" destId="{64AA728A-E9DC-4426-A6D4-686539964CFA}" srcOrd="0" destOrd="0" presId="urn:microsoft.com/office/officeart/2009/3/layout/HorizontalOrganizationChart"/>
    <dgm:cxn modelId="{0CD78550-F187-4A00-BE2C-CB737A601AFA}" type="presParOf" srcId="{64AA728A-E9DC-4426-A6D4-686539964CFA}" destId="{FF59C45A-06EF-4413-95F7-28810A707A6D}" srcOrd="0" destOrd="0" presId="urn:microsoft.com/office/officeart/2009/3/layout/HorizontalOrganizationChart"/>
    <dgm:cxn modelId="{BB11675B-2A65-4CFC-B11F-FFF2F87C1683}" type="presParOf" srcId="{64AA728A-E9DC-4426-A6D4-686539964CFA}" destId="{F4C0A2B7-FBEA-4ED8-97C4-67FDAF8609BD}" srcOrd="1" destOrd="0" presId="urn:microsoft.com/office/officeart/2009/3/layout/HorizontalOrganizationChart"/>
    <dgm:cxn modelId="{94C5B810-1D9C-4E28-8750-40FCAB318C1A}" type="presParOf" srcId="{3FDC9C72-24F0-451C-A1F0-5E3C36537BFF}" destId="{CC58BB22-A9FD-4A0A-82EE-6959346C5963}" srcOrd="1" destOrd="0" presId="urn:microsoft.com/office/officeart/2009/3/layout/HorizontalOrganizationChart"/>
    <dgm:cxn modelId="{64F86010-DE13-4106-8EF0-1115878650CA}" type="presParOf" srcId="{3FDC9C72-24F0-451C-A1F0-5E3C36537BFF}" destId="{82ED3F78-16B8-45D1-A2BC-AC20E5C10939}" srcOrd="2" destOrd="0" presId="urn:microsoft.com/office/officeart/2009/3/layout/HorizontalOrganizationChart"/>
    <dgm:cxn modelId="{0D281885-2B0B-4970-B4DB-B86C51DEFB5D}" type="presParOf" srcId="{1AF042D3-324E-49EE-9297-F0DA41E18DE5}" destId="{E8412FE0-8BE4-411F-ACCA-C8C5D253DA24}" srcOrd="2" destOrd="0" presId="urn:microsoft.com/office/officeart/2009/3/layout/HorizontalOrganizationChart"/>
    <dgm:cxn modelId="{0B94498A-8443-41AB-B85C-8F08F47EF759}" type="presParOf" srcId="{F19668D1-A27B-4ADC-A00A-C7F99271AFCE}" destId="{B18BFAC6-7D7F-4B3C-BC1F-F3BFF1E5119F}" srcOrd="2" destOrd="0" presId="urn:microsoft.com/office/officeart/2009/3/layout/HorizontalOrganizationChart"/>
    <dgm:cxn modelId="{96A1BA9B-B90B-4406-BA24-F16CD1E1A250}" type="presParOf" srcId="{F19668D1-A27B-4ADC-A00A-C7F99271AFCE}" destId="{D66B2CA3-FC04-4275-8450-9B2F9D794157}" srcOrd="3" destOrd="0" presId="urn:microsoft.com/office/officeart/2009/3/layout/HorizontalOrganizationChart"/>
    <dgm:cxn modelId="{32B68708-5795-4BA2-A360-5700EACFF791}" type="presParOf" srcId="{D66B2CA3-FC04-4275-8450-9B2F9D794157}" destId="{32F49338-D118-47CE-B815-8507D022EC9D}" srcOrd="0" destOrd="0" presId="urn:microsoft.com/office/officeart/2009/3/layout/HorizontalOrganizationChart"/>
    <dgm:cxn modelId="{651064EB-84EF-43E8-A2C4-6E7595500E99}" type="presParOf" srcId="{32F49338-D118-47CE-B815-8507D022EC9D}" destId="{02D7EA27-D0F9-4104-8C77-BA02F5B2C32C}" srcOrd="0" destOrd="0" presId="urn:microsoft.com/office/officeart/2009/3/layout/HorizontalOrganizationChart"/>
    <dgm:cxn modelId="{E642359E-0AEC-4E18-AD67-0722F47318C7}" type="presParOf" srcId="{32F49338-D118-47CE-B815-8507D022EC9D}" destId="{A184E66D-1961-492B-BA41-09178C934287}" srcOrd="1" destOrd="0" presId="urn:microsoft.com/office/officeart/2009/3/layout/HorizontalOrganizationChart"/>
    <dgm:cxn modelId="{140646F4-80DD-4405-8EF5-9EC55E412179}" type="presParOf" srcId="{D66B2CA3-FC04-4275-8450-9B2F9D794157}" destId="{F3A90879-50A6-48A1-A27A-E99DFF3A4FFC}" srcOrd="1" destOrd="0" presId="urn:microsoft.com/office/officeart/2009/3/layout/HorizontalOrganizationChart"/>
    <dgm:cxn modelId="{4E6A248B-3D9A-48EF-B8F4-F6C3BA594FB1}" type="presParOf" srcId="{D66B2CA3-FC04-4275-8450-9B2F9D794157}" destId="{26930F43-B1D9-4BF1-BC07-1015FAC9C0FE}" srcOrd="2" destOrd="0" presId="urn:microsoft.com/office/officeart/2009/3/layout/HorizontalOrganizationChart"/>
    <dgm:cxn modelId="{6DEB905B-9D6A-4D1A-AF46-8A576365F711}" type="presParOf" srcId="{6A9245AC-84AB-4063-A240-10C1F08423A4}" destId="{BDCCB426-4525-45F3-9CB5-DF33358183FD}" srcOrd="2" destOrd="0" presId="urn:microsoft.com/office/officeart/2009/3/layout/HorizontalOrganizationChart"/>
    <dgm:cxn modelId="{E1CD5957-C9DE-4A81-B41A-5D779E79689C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Simple</a:t>
          </a: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Les progrès</a:t>
          </a: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Lisible</a:t>
          </a: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Compréhensible </a:t>
          </a:r>
          <a:r>
            <a:rPr lang="fr-FR" dirty="0">
              <a:solidFill>
                <a:srgbClr val="002060"/>
              </a:solidFill>
            </a:rPr>
            <a:t>par les familles</a:t>
          </a: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2CCEA32B-3CC8-4E13-A2AC-7392A4559158}" type="presOf" srcId="{1ABB25C1-DB8F-49AA-B7DE-EE7ED93C4716}" destId="{B18BFAC6-7D7F-4B3C-BC1F-F3BFF1E5119F}" srcOrd="0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9615587E-75DB-435A-B76A-F98AEA609A9B}" type="presOf" srcId="{4B2CF3E2-215D-4E76-9A16-43C934D3030D}" destId="{17C1C841-E727-4F6E-8F1A-252B90EED691}" srcOrd="0" destOrd="0" presId="urn:microsoft.com/office/officeart/2009/3/layout/HorizontalOrganizationChart"/>
    <dgm:cxn modelId="{3A6EC082-477B-4DDC-8116-572A79A1A412}" type="presOf" srcId="{99881609-8A62-46A9-B937-4772C9F70098}" destId="{2BAD5BB4-6ADB-4B02-94B6-EF621B4408D9}" srcOrd="0" destOrd="0" presId="urn:microsoft.com/office/officeart/2009/3/layout/HorizontalOrganizationChart"/>
    <dgm:cxn modelId="{2EE0ED0C-4642-4038-ACF2-05C47A6A83CD}" type="presOf" srcId="{652E16CB-8B5B-410C-B70A-A31E7C1C9C7B}" destId="{11620B06-41F6-456D-A8A6-AF7AFB1EAE31}" srcOrd="0" destOrd="0" presId="urn:microsoft.com/office/officeart/2009/3/layout/HorizontalOrganizationChart"/>
    <dgm:cxn modelId="{31BAFF73-A34D-4E41-8C46-1506C81A120F}" type="presOf" srcId="{15CE5EE0-EE39-41BB-835E-23E3C1E6C984}" destId="{7DE42E23-C2C5-4889-A828-EE6D4245E338}" srcOrd="1" destOrd="0" presId="urn:microsoft.com/office/officeart/2009/3/layout/HorizontalOrganizationChart"/>
    <dgm:cxn modelId="{F7EA1042-1B1E-4C57-A518-5388986F491E}" type="presOf" srcId="{FE28C547-222B-4846-A5B9-8027793690B0}" destId="{02D7EA27-D0F9-4104-8C77-BA02F5B2C32C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FD0B3250-EA36-48B7-9CB2-9950FE7DF702}" type="presOf" srcId="{3A56E42B-555B-4F82-A0EA-6CC0F7AC4808}" destId="{713FBE49-42F7-417E-AF6B-C3FC841909B1}" srcOrd="1" destOrd="0" presId="urn:microsoft.com/office/officeart/2009/3/layout/HorizontalOrganizationChart"/>
    <dgm:cxn modelId="{EA85B19B-A0E8-4BE1-AF84-FDA5360B27FE}" type="presOf" srcId="{AED2A71C-0A77-4E90-A6A6-896AAD05823D}" destId="{26137B91-0EEE-4B78-A2F9-D9D9A0B34854}" srcOrd="1" destOrd="0" presId="urn:microsoft.com/office/officeart/2009/3/layout/HorizontalOrganizationChart"/>
    <dgm:cxn modelId="{B4D26DE2-2651-45BC-92FF-EE0776394506}" type="presOf" srcId="{1DFF2E94-F6A4-4B0C-904A-6FCBA5BCDA4B}" destId="{CBB46950-272E-42BC-8BA1-5BDC5FF91044}" srcOrd="0" destOrd="0" presId="urn:microsoft.com/office/officeart/2009/3/layout/HorizontalOrganizationChart"/>
    <dgm:cxn modelId="{1F66BC69-F1DF-40E0-A814-250E13134986}" type="presOf" srcId="{A9B48322-4AC9-4875-8C8F-FA4FE4CA59EC}" destId="{CFB6A25E-8AE1-4738-A7EC-596EA6DAB722}" srcOrd="0" destOrd="0" presId="urn:microsoft.com/office/officeart/2009/3/layout/HorizontalOrganizationChart"/>
    <dgm:cxn modelId="{87EAD9A6-859A-4939-A992-7E71ABE75597}" type="presOf" srcId="{127E0F9F-555D-47BB-940E-99F368300EB2}" destId="{69D4E3F5-AE7E-47B9-A486-AA6C87A9789E}" srcOrd="0" destOrd="0" presId="urn:microsoft.com/office/officeart/2009/3/layout/HorizontalOrganizationChart"/>
    <dgm:cxn modelId="{9FB802F3-00CD-4EF6-AF7B-D7BBE88C4F8C}" type="presOf" srcId="{A9B48322-4AC9-4875-8C8F-FA4FE4CA59EC}" destId="{07D57B9B-D17A-452A-BB65-3788AEE27396}" srcOrd="1" destOrd="0" presId="urn:microsoft.com/office/officeart/2009/3/layout/HorizontalOrganizationChart"/>
    <dgm:cxn modelId="{46A0DC87-24AB-43D0-983D-B908FA7325E0}" type="presOf" srcId="{FE28C547-222B-4846-A5B9-8027793690B0}" destId="{A184E66D-1961-492B-BA41-09178C934287}" srcOrd="1" destOrd="0" presId="urn:microsoft.com/office/officeart/2009/3/layout/HorizontalOrganizationChart"/>
    <dgm:cxn modelId="{D1437A1E-2A39-4693-B5BC-CA59792BF80B}" type="presOf" srcId="{22DD5F95-2E9B-4933-A9F5-D9B24F38D2A4}" destId="{F7E55352-D4AD-404F-B0BF-23A432217399}" srcOrd="0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C0208193-A0AA-4AB8-918E-0234F05A3CD2}" type="presOf" srcId="{49E97D70-2AB4-4CDF-BF93-355B57FEEE93}" destId="{E398B542-928D-4CD7-9AFD-D35142CA5B5A}" srcOrd="0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7B833DB5-BE19-4198-8ABB-1326B40C7907}" type="presOf" srcId="{F82B2177-3361-43C0-954B-BB830EA6D6BD}" destId="{4CA85383-8701-4AD0-9C60-FB3D1EB134C4}" srcOrd="0" destOrd="0" presId="urn:microsoft.com/office/officeart/2009/3/layout/HorizontalOrganizationChart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46427B23-E46C-4F88-A769-ED11EA3E60A5}" type="presOf" srcId="{C4DE4F77-6EB2-40A6-98E2-1B0C5A33F91C}" destId="{8D12BBB3-16DC-4AE6-BE5E-27D5FE139FB9}" srcOrd="1" destOrd="0" presId="urn:microsoft.com/office/officeart/2009/3/layout/HorizontalOrganizationChart"/>
    <dgm:cxn modelId="{95C64D45-C468-4458-B7D3-6A7068098349}" type="presOf" srcId="{9EF3AFC6-371F-4193-B1F4-D16AC9315E90}" destId="{06777297-496D-43F6-9F09-D8AAA98C486D}" srcOrd="1" destOrd="0" presId="urn:microsoft.com/office/officeart/2009/3/layout/HorizontalOrganizationChart"/>
    <dgm:cxn modelId="{0F05C72B-62C6-4D86-85FD-766C5F9194A5}" type="presOf" srcId="{640BD6DF-BA03-4C02-87D8-FCCE762D21D8}" destId="{C64D1C93-0812-46A5-B5B8-BEEF0A807B6D}" srcOrd="1" destOrd="0" presId="urn:microsoft.com/office/officeart/2009/3/layout/HorizontalOrganizationChart"/>
    <dgm:cxn modelId="{11DAA30D-7680-440F-BB1C-8CBF8413223A}" type="presOf" srcId="{A43E4F00-5E49-453B-925D-B96019AE468C}" destId="{1D371BCD-FD05-46DB-AE1B-5AB8B1751BDB}" srcOrd="0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C341D59D-D8A9-40ED-B5A4-6A9EA780D055}" type="presOf" srcId="{63915489-439F-49D7-A809-7137A2F04811}" destId="{F4C0A2B7-FBEA-4ED8-97C4-67FDAF8609BD}" srcOrd="1" destOrd="0" presId="urn:microsoft.com/office/officeart/2009/3/layout/HorizontalOrganizationChart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F0ABF731-3968-434D-A357-B6B1B263D7B1}" type="presOf" srcId="{EBDEC88A-324E-41EA-8C3D-731111683F72}" destId="{8833BC0C-52F2-4EEB-B4C5-ECFA080BE8BE}" srcOrd="0" destOrd="0" presId="urn:microsoft.com/office/officeart/2009/3/layout/HorizontalOrganizationChart"/>
    <dgm:cxn modelId="{D80CBF8F-6036-4696-B12B-0CB1282B679A}" type="presOf" srcId="{B7AA188D-B880-478C-BD78-292FE762B06A}" destId="{519A05CA-E537-48E8-9BD9-744795E5629B}" srcOrd="0" destOrd="0" presId="urn:microsoft.com/office/officeart/2009/3/layout/HorizontalOrganizationChart"/>
    <dgm:cxn modelId="{5F5ABE55-DD24-4BE0-92E1-DE11108E32A8}" type="presOf" srcId="{9EF3AFC6-371F-4193-B1F4-D16AC9315E90}" destId="{7D0E9E83-C0C6-4A63-94E0-D2D1CDF963D6}" srcOrd="0" destOrd="0" presId="urn:microsoft.com/office/officeart/2009/3/layout/HorizontalOrganizationChart"/>
    <dgm:cxn modelId="{4D53593A-C793-4041-9FA9-C516E73E66E1}" type="presOf" srcId="{3A49EF69-28FB-4256-8FCD-863E96080C7C}" destId="{DB1CEE91-A733-48D7-9620-CF6C830960E6}" srcOrd="0" destOrd="0" presId="urn:microsoft.com/office/officeart/2009/3/layout/HorizontalOrganizationChart"/>
    <dgm:cxn modelId="{E14034D7-CECA-43A4-92D2-4CBE2F84278D}" type="presOf" srcId="{37ACF72F-1B52-415E-BF66-DE4D540B9F94}" destId="{3CE6A2AB-2EB4-4867-8D71-268DF76717FA}" srcOrd="1" destOrd="0" presId="urn:microsoft.com/office/officeart/2009/3/layout/HorizontalOrganizationChart"/>
    <dgm:cxn modelId="{D212AEBA-3430-4A8A-840C-CB922763F600}" type="presOf" srcId="{0B5C4B33-238F-4A57-8C6C-EFC46784B320}" destId="{E83D1C05-81DA-46FA-BEAB-373C77C5947E}" srcOrd="0" destOrd="0" presId="urn:microsoft.com/office/officeart/2009/3/layout/HorizontalOrganizationChart"/>
    <dgm:cxn modelId="{9E9A5694-13FC-4CB2-A569-2A1293D646A4}" type="presOf" srcId="{3A49EF69-28FB-4256-8FCD-863E96080C7C}" destId="{8EC9945B-9927-49D7-8929-49AD3762F45A}" srcOrd="1" destOrd="0" presId="urn:microsoft.com/office/officeart/2009/3/layout/HorizontalOrganizationChart"/>
    <dgm:cxn modelId="{D77BDB98-12C9-4B03-BAF9-46F0053C20FD}" type="presOf" srcId="{EBDEC88A-324E-41EA-8C3D-731111683F72}" destId="{00B8A110-F996-4046-891C-C0CB71514997}" srcOrd="1" destOrd="0" presId="urn:microsoft.com/office/officeart/2009/3/layout/HorizontalOrganizationChart"/>
    <dgm:cxn modelId="{88341F41-D280-4AE5-A94E-750300E72467}" type="presOf" srcId="{10FD6D73-52B3-4593-9870-0C996CE1D821}" destId="{EB607748-2643-43A6-93F4-717E553CCC03}" srcOrd="0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6029FC5D-A40F-4126-9D15-298437807969}" type="presOf" srcId="{3C40E626-F01B-4019-AD35-ECF80E79561B}" destId="{C299BF5C-383F-4AB5-871C-285AEACF8C1E}" srcOrd="0" destOrd="0" presId="urn:microsoft.com/office/officeart/2009/3/layout/HorizontalOrganizationChart"/>
    <dgm:cxn modelId="{2C788984-0153-4460-9379-9A283FA0F69B}" type="presOf" srcId="{640BD6DF-BA03-4C02-87D8-FCCE762D21D8}" destId="{F1E1A279-476B-4AB1-8135-47F639AB46FB}" srcOrd="0" destOrd="0" presId="urn:microsoft.com/office/officeart/2009/3/layout/HorizontalOrganizationChart"/>
    <dgm:cxn modelId="{51FE2478-8E8B-4BFC-8972-FADD74E49BD3}" type="presOf" srcId="{10FD6D73-52B3-4593-9870-0C996CE1D821}" destId="{AA13ED28-44DD-48F1-9C8B-41AACB920410}" srcOrd="1" destOrd="0" presId="urn:microsoft.com/office/officeart/2009/3/layout/HorizontalOrganizationChart"/>
    <dgm:cxn modelId="{07A6C841-2AE3-44BD-85A2-B74152F3D2BA}" type="presOf" srcId="{F82B2177-3361-43C0-954B-BB830EA6D6BD}" destId="{87073B22-B34C-4EAC-8D67-5C6BBEC9AD0A}" srcOrd="1" destOrd="0" presId="urn:microsoft.com/office/officeart/2009/3/layout/HorizontalOrganizationChart"/>
    <dgm:cxn modelId="{CF700557-657E-4E08-A354-80868CBE1A2A}" type="presOf" srcId="{3A56E42B-555B-4F82-A0EA-6CC0F7AC4808}" destId="{F4F704E4-58C9-497F-9C28-8B2EC74A7FFE}" srcOrd="0" destOrd="0" presId="urn:microsoft.com/office/officeart/2009/3/layout/HorizontalOrganizationChart"/>
    <dgm:cxn modelId="{21B4E9FF-BF34-4065-AA1E-4C43D87EC05B}" type="presOf" srcId="{500D2B64-1751-4B70-A5FB-91CCE288E2BD}" destId="{19A7A051-3B15-4201-865B-CF44E40B63AE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3FD73E02-0A49-4F78-8C8D-9CE0FCA6FC80}" type="presOf" srcId="{E0BE463D-4C68-482F-BC83-13D18610B8BA}" destId="{504AA253-F057-4B5A-9C03-A7D9AA74526D}" srcOrd="0" destOrd="0" presId="urn:microsoft.com/office/officeart/2009/3/layout/HorizontalOrganizationChart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EFCDDF32-CF04-4EFD-AE3D-BFFA0BC1A32A}" type="presOf" srcId="{CB6D0456-3016-4B47-A1C5-0247F6584761}" destId="{D23A3521-C62B-4A17-8CFF-BB7D333622D8}" srcOrd="0" destOrd="0" presId="urn:microsoft.com/office/officeart/2009/3/layout/HorizontalOrganizationChart"/>
    <dgm:cxn modelId="{7F91ED35-10E6-4E2C-AC50-6EFF347BE3D6}" type="presOf" srcId="{6A74FD57-6CF0-4E3D-A68B-5DB2788A88E0}" destId="{4F93CB1F-2C2F-4510-884B-1E823D65883F}" srcOrd="0" destOrd="0" presId="urn:microsoft.com/office/officeart/2009/3/layout/HorizontalOrganizationChart"/>
    <dgm:cxn modelId="{2E47C6A6-B8E2-4829-89DB-786DBA5E7C10}" type="presOf" srcId="{AED2A71C-0A77-4E90-A6A6-896AAD05823D}" destId="{ED5B6B99-048B-4B01-97DE-3921ACE18DB2}" srcOrd="0" destOrd="0" presId="urn:microsoft.com/office/officeart/2009/3/layout/HorizontalOrganizationChart"/>
    <dgm:cxn modelId="{8E57F967-FB12-4BE9-83A8-3B4F0EEB7C23}" type="presOf" srcId="{15CE5EE0-EE39-41BB-835E-23E3C1E6C984}" destId="{BFA4BFA8-5738-4327-BA39-16FA58682050}" srcOrd="0" destOrd="0" presId="urn:microsoft.com/office/officeart/2009/3/layout/HorizontalOrganizationChart"/>
    <dgm:cxn modelId="{BF94C316-0472-41CB-814A-E2915D7BA1A3}" type="presOf" srcId="{1DFF2E94-F6A4-4B0C-904A-6FCBA5BCDA4B}" destId="{2D80E6AA-3227-4D1C-88AA-7A90446CC18E}" srcOrd="1" destOrd="0" presId="urn:microsoft.com/office/officeart/2009/3/layout/HorizontalOrganizationChart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2D0EDDC7-F866-448B-8CA1-4175EDA195E5}" type="presOf" srcId="{4CA6DD28-FA32-4126-8D1D-CA63180FD711}" destId="{18FBECE4-CCED-4088-9F2F-B7C1724E5D6D}" srcOrd="0" destOrd="0" presId="urn:microsoft.com/office/officeart/2009/3/layout/HorizontalOrganizationChart"/>
    <dgm:cxn modelId="{73629755-B4C5-4011-9E06-C3CAAB547640}" type="presOf" srcId="{C4DE4F77-6EB2-40A6-98E2-1B0C5A33F91C}" destId="{E5952C09-C0EF-4BF9-BFD1-BD052C7BC317}" srcOrd="0" destOrd="0" presId="urn:microsoft.com/office/officeart/2009/3/layout/HorizontalOrganizationChart"/>
    <dgm:cxn modelId="{379881F4-B4DE-4240-B8EB-0DA746F38D8C}" type="presOf" srcId="{37ACF72F-1B52-415E-BF66-DE4D540B9F94}" destId="{348AFDFB-50BE-4CBA-91AE-C1C57E4BE0EE}" srcOrd="0" destOrd="0" presId="urn:microsoft.com/office/officeart/2009/3/layout/HorizontalOrganizationChart"/>
    <dgm:cxn modelId="{DE3993D4-FEC6-46BE-968F-D583138D61B2}" type="presOf" srcId="{5C50A25C-083D-4961-B2E3-6C4545AE99EC}" destId="{7EF378B2-407C-4B32-8884-828756144681}" srcOrd="0" destOrd="0" presId="urn:microsoft.com/office/officeart/2009/3/layout/HorizontalOrganizationChart"/>
    <dgm:cxn modelId="{6745DF37-85F8-4784-B808-0DEBE0E5D73A}" type="presOf" srcId="{0B5C4B33-238F-4A57-8C6C-EFC46784B320}" destId="{9CF43145-CB6B-4BBB-BB43-EA45510AB66E}" srcOrd="1" destOrd="0" presId="urn:microsoft.com/office/officeart/2009/3/layout/HorizontalOrganizationChart"/>
    <dgm:cxn modelId="{747F5570-F4B0-42C4-870F-1037057D691A}" type="presOf" srcId="{63915489-439F-49D7-A809-7137A2F04811}" destId="{FF59C45A-06EF-4413-95F7-28810A707A6D}" srcOrd="0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79CF7106-0987-4722-A754-5F3AE1259163}" type="presParOf" srcId="{2BAD5BB4-6ADB-4B02-94B6-EF621B4408D9}" destId="{FA5A4766-86F5-4A0F-9903-1C85663F2FB0}" srcOrd="0" destOrd="0" presId="urn:microsoft.com/office/officeart/2009/3/layout/HorizontalOrganizationChart"/>
    <dgm:cxn modelId="{3C21CB7D-0F75-41F3-8742-99764633C853}" type="presParOf" srcId="{FA5A4766-86F5-4A0F-9903-1C85663F2FB0}" destId="{A2414058-4B83-4298-894D-D135A0C5C15D}" srcOrd="0" destOrd="0" presId="urn:microsoft.com/office/officeart/2009/3/layout/HorizontalOrganizationChart"/>
    <dgm:cxn modelId="{54EDF84F-6E0A-4B2D-8059-3D7B331651AE}" type="presParOf" srcId="{A2414058-4B83-4298-894D-D135A0C5C15D}" destId="{F1E1A279-476B-4AB1-8135-47F639AB46FB}" srcOrd="0" destOrd="0" presId="urn:microsoft.com/office/officeart/2009/3/layout/HorizontalOrganizationChart"/>
    <dgm:cxn modelId="{F75C70FB-ED73-4818-9E12-BA615775ED6B}" type="presParOf" srcId="{A2414058-4B83-4298-894D-D135A0C5C15D}" destId="{C64D1C93-0812-46A5-B5B8-BEEF0A807B6D}" srcOrd="1" destOrd="0" presId="urn:microsoft.com/office/officeart/2009/3/layout/HorizontalOrganizationChart"/>
    <dgm:cxn modelId="{48B87D3E-8805-43BF-9CE9-7C1C3C606FD8}" type="presParOf" srcId="{FA5A4766-86F5-4A0F-9903-1C85663F2FB0}" destId="{3E978BC4-1BF2-4CCB-967E-04F4A8C9F258}" srcOrd="1" destOrd="0" presId="urn:microsoft.com/office/officeart/2009/3/layout/HorizontalOrganizationChart"/>
    <dgm:cxn modelId="{C138FE24-D18F-44B2-B8F6-036CF038DAFD}" type="presParOf" srcId="{3E978BC4-1BF2-4CCB-967E-04F4A8C9F258}" destId="{D23A3521-C62B-4A17-8CFF-BB7D333622D8}" srcOrd="0" destOrd="0" presId="urn:microsoft.com/office/officeart/2009/3/layout/HorizontalOrganizationChart"/>
    <dgm:cxn modelId="{B3FC34C6-6920-456C-949F-2B563E1A0B21}" type="presParOf" srcId="{3E978BC4-1BF2-4CCB-967E-04F4A8C9F258}" destId="{65C32F6A-709A-4EA3-93A3-F85D89452EB0}" srcOrd="1" destOrd="0" presId="urn:microsoft.com/office/officeart/2009/3/layout/HorizontalOrganizationChart"/>
    <dgm:cxn modelId="{67CC6DF6-4B97-4FCA-A7E0-8E84FBC8AD78}" type="presParOf" srcId="{65C32F6A-709A-4EA3-93A3-F85D89452EB0}" destId="{4FCFFDC4-9069-41D5-A9CE-478E45CEE2D8}" srcOrd="0" destOrd="0" presId="urn:microsoft.com/office/officeart/2009/3/layout/HorizontalOrganizationChart"/>
    <dgm:cxn modelId="{FA2ED054-9205-4F64-92B1-65630DE0EC00}" type="presParOf" srcId="{4FCFFDC4-9069-41D5-A9CE-478E45CEE2D8}" destId="{348AFDFB-50BE-4CBA-91AE-C1C57E4BE0EE}" srcOrd="0" destOrd="0" presId="urn:microsoft.com/office/officeart/2009/3/layout/HorizontalOrganizationChart"/>
    <dgm:cxn modelId="{FE344E68-FF58-464A-BF86-F61671DDDD74}" type="presParOf" srcId="{4FCFFDC4-9069-41D5-A9CE-478E45CEE2D8}" destId="{3CE6A2AB-2EB4-4867-8D71-268DF76717FA}" srcOrd="1" destOrd="0" presId="urn:microsoft.com/office/officeart/2009/3/layout/HorizontalOrganizationChart"/>
    <dgm:cxn modelId="{B7876AAE-9665-4739-B52C-F471A50F2515}" type="presParOf" srcId="{65C32F6A-709A-4EA3-93A3-F85D89452EB0}" destId="{7D197BEF-1FEC-49F3-811D-D9AA3C2BD767}" srcOrd="1" destOrd="0" presId="urn:microsoft.com/office/officeart/2009/3/layout/HorizontalOrganizationChart"/>
    <dgm:cxn modelId="{872CE147-4A83-4BFA-8E4D-6F1FD56F6B5D}" type="presParOf" srcId="{7D197BEF-1FEC-49F3-811D-D9AA3C2BD767}" destId="{C299BF5C-383F-4AB5-871C-285AEACF8C1E}" srcOrd="0" destOrd="0" presId="urn:microsoft.com/office/officeart/2009/3/layout/HorizontalOrganizationChart"/>
    <dgm:cxn modelId="{CA5821A5-C15F-44DE-98CB-0FB89DAE8A08}" type="presParOf" srcId="{7D197BEF-1FEC-49F3-811D-D9AA3C2BD767}" destId="{28D65E6E-1912-4DD9-A13C-9EE55D97BFD9}" srcOrd="1" destOrd="0" presId="urn:microsoft.com/office/officeart/2009/3/layout/HorizontalOrganizationChart"/>
    <dgm:cxn modelId="{35E528E9-70A1-4AE5-B2A5-C806B90078F5}" type="presParOf" srcId="{28D65E6E-1912-4DD9-A13C-9EE55D97BFD9}" destId="{362D4E94-B7D8-414A-A3D5-3671FC19DBD6}" srcOrd="0" destOrd="0" presId="urn:microsoft.com/office/officeart/2009/3/layout/HorizontalOrganizationChart"/>
    <dgm:cxn modelId="{8626D63D-7875-4694-9F2C-57C202BD4330}" type="presParOf" srcId="{362D4E94-B7D8-414A-A3D5-3671FC19DBD6}" destId="{8833BC0C-52F2-4EEB-B4C5-ECFA080BE8BE}" srcOrd="0" destOrd="0" presId="urn:microsoft.com/office/officeart/2009/3/layout/HorizontalOrganizationChart"/>
    <dgm:cxn modelId="{938B65B0-F521-4252-828E-298EE5FEA8E9}" type="presParOf" srcId="{362D4E94-B7D8-414A-A3D5-3671FC19DBD6}" destId="{00B8A110-F996-4046-891C-C0CB71514997}" srcOrd="1" destOrd="0" presId="urn:microsoft.com/office/officeart/2009/3/layout/HorizontalOrganizationChart"/>
    <dgm:cxn modelId="{DC7821F4-9C40-4A31-85FF-F4821BF70083}" type="presParOf" srcId="{28D65E6E-1912-4DD9-A13C-9EE55D97BFD9}" destId="{CC968361-4907-4AF3-BC9D-097759A8BC86}" srcOrd="1" destOrd="0" presId="urn:microsoft.com/office/officeart/2009/3/layout/HorizontalOrganizationChart"/>
    <dgm:cxn modelId="{14B5F840-9A5A-4335-9A8B-6F6C28D241F5}" type="presParOf" srcId="{28D65E6E-1912-4DD9-A13C-9EE55D97BFD9}" destId="{A9678388-0215-4F49-AD0F-A814B5DEC143}" srcOrd="2" destOrd="0" presId="urn:microsoft.com/office/officeart/2009/3/layout/HorizontalOrganizationChart"/>
    <dgm:cxn modelId="{1334BFEA-F588-4A24-BCF3-0E340A85A0D8}" type="presParOf" srcId="{65C32F6A-709A-4EA3-93A3-F85D89452EB0}" destId="{49D67083-742F-4282-9A91-0702F6ABD55F}" srcOrd="2" destOrd="0" presId="urn:microsoft.com/office/officeart/2009/3/layout/HorizontalOrganizationChart"/>
    <dgm:cxn modelId="{592B0A15-DEF7-4E10-9A23-71250C788699}" type="presParOf" srcId="{3E978BC4-1BF2-4CCB-967E-04F4A8C9F258}" destId="{69D4E3F5-AE7E-47B9-A486-AA6C87A9789E}" srcOrd="2" destOrd="0" presId="urn:microsoft.com/office/officeart/2009/3/layout/HorizontalOrganizationChart"/>
    <dgm:cxn modelId="{A49DB406-7BEF-44F8-BD05-0A4CCF6AC0A1}" type="presParOf" srcId="{3E978BC4-1BF2-4CCB-967E-04F4A8C9F258}" destId="{AA9493FD-45F2-42BC-998C-F2660D2E122F}" srcOrd="3" destOrd="0" presId="urn:microsoft.com/office/officeart/2009/3/layout/HorizontalOrganizationChart"/>
    <dgm:cxn modelId="{0DC3E43A-C0F4-4BAF-A6D8-3A82EA372EC2}" type="presParOf" srcId="{AA9493FD-45F2-42BC-998C-F2660D2E122F}" destId="{5D85582B-5CBE-40DC-963C-BF9EC00B7196}" srcOrd="0" destOrd="0" presId="urn:microsoft.com/office/officeart/2009/3/layout/HorizontalOrganizationChart"/>
    <dgm:cxn modelId="{035A87E6-07F3-4C8E-B93E-DBB34097E815}" type="presParOf" srcId="{5D85582B-5CBE-40DC-963C-BF9EC00B7196}" destId="{DB1CEE91-A733-48D7-9620-CF6C830960E6}" srcOrd="0" destOrd="0" presId="urn:microsoft.com/office/officeart/2009/3/layout/HorizontalOrganizationChart"/>
    <dgm:cxn modelId="{D6E849B3-FD80-4133-95AF-771D31E802FD}" type="presParOf" srcId="{5D85582B-5CBE-40DC-963C-BF9EC00B7196}" destId="{8EC9945B-9927-49D7-8929-49AD3762F45A}" srcOrd="1" destOrd="0" presId="urn:microsoft.com/office/officeart/2009/3/layout/HorizontalOrganizationChart"/>
    <dgm:cxn modelId="{A5E17099-86D0-48AA-982E-F912F83B5075}" type="presParOf" srcId="{AA9493FD-45F2-42BC-998C-F2660D2E122F}" destId="{EE99FF3C-C62D-412E-891E-3C76EEC7A37B}" srcOrd="1" destOrd="0" presId="urn:microsoft.com/office/officeart/2009/3/layout/HorizontalOrganizationChart"/>
    <dgm:cxn modelId="{605C9597-E0D3-4A46-830F-695ABA38F436}" type="presParOf" srcId="{EE99FF3C-C62D-412E-891E-3C76EEC7A37B}" destId="{18FBECE4-CCED-4088-9F2F-B7C1724E5D6D}" srcOrd="0" destOrd="0" presId="urn:microsoft.com/office/officeart/2009/3/layout/HorizontalOrganizationChart"/>
    <dgm:cxn modelId="{ECE37305-628E-4919-9FC4-56485AE3C920}" type="presParOf" srcId="{EE99FF3C-C62D-412E-891E-3C76EEC7A37B}" destId="{4C634170-2F7A-4D57-8174-4C978C8EE83B}" srcOrd="1" destOrd="0" presId="urn:microsoft.com/office/officeart/2009/3/layout/HorizontalOrganizationChart"/>
    <dgm:cxn modelId="{3EA13712-ECD5-47A6-94D1-E56BF611C722}" type="presParOf" srcId="{4C634170-2F7A-4D57-8174-4C978C8EE83B}" destId="{E6ED9289-D3A6-4D79-8F07-3C7985F8C2F2}" srcOrd="0" destOrd="0" presId="urn:microsoft.com/office/officeart/2009/3/layout/HorizontalOrganizationChart"/>
    <dgm:cxn modelId="{4AFECD4A-E52B-4728-A77E-04C4CE98DED5}" type="presParOf" srcId="{E6ED9289-D3A6-4D79-8F07-3C7985F8C2F2}" destId="{BFA4BFA8-5738-4327-BA39-16FA58682050}" srcOrd="0" destOrd="0" presId="urn:microsoft.com/office/officeart/2009/3/layout/HorizontalOrganizationChart"/>
    <dgm:cxn modelId="{9B6D7066-FDE6-48CB-B2C5-AD2E41D1626E}" type="presParOf" srcId="{E6ED9289-D3A6-4D79-8F07-3C7985F8C2F2}" destId="{7DE42E23-C2C5-4889-A828-EE6D4245E338}" srcOrd="1" destOrd="0" presId="urn:microsoft.com/office/officeart/2009/3/layout/HorizontalOrganizationChart"/>
    <dgm:cxn modelId="{67C33D1E-DFE7-405F-8D51-C6F380420503}" type="presParOf" srcId="{4C634170-2F7A-4D57-8174-4C978C8EE83B}" destId="{F65D7A1F-AB5D-474A-BD89-22833A7DFA52}" srcOrd="1" destOrd="0" presId="urn:microsoft.com/office/officeart/2009/3/layout/HorizontalOrganizationChart"/>
    <dgm:cxn modelId="{CA494F8F-C128-41E6-86EE-E27B86E9610C}" type="presParOf" srcId="{4C634170-2F7A-4D57-8174-4C978C8EE83B}" destId="{65DA0A7A-8D6F-4731-B2FC-2590FA2FBF5E}" srcOrd="2" destOrd="0" presId="urn:microsoft.com/office/officeart/2009/3/layout/HorizontalOrganizationChart"/>
    <dgm:cxn modelId="{FBD0C005-43CC-4E03-A4E2-0016E16BEDEF}" type="presParOf" srcId="{EE99FF3C-C62D-412E-891E-3C76EEC7A37B}" destId="{E398B542-928D-4CD7-9AFD-D35142CA5B5A}" srcOrd="2" destOrd="0" presId="urn:microsoft.com/office/officeart/2009/3/layout/HorizontalOrganizationChart"/>
    <dgm:cxn modelId="{DBF47D84-55D8-4FB9-B5D2-5DF25ED29B6A}" type="presParOf" srcId="{EE99FF3C-C62D-412E-891E-3C76EEC7A37B}" destId="{87838ACA-E77D-464C-8B32-D46A9E9DA0D0}" srcOrd="3" destOrd="0" presId="urn:microsoft.com/office/officeart/2009/3/layout/HorizontalOrganizationChart"/>
    <dgm:cxn modelId="{568D6503-F84C-4058-A7AF-58A1564861DD}" type="presParOf" srcId="{87838ACA-E77D-464C-8B32-D46A9E9DA0D0}" destId="{9F43B43B-B1EE-4B9A-81D2-A9FE6F4655FB}" srcOrd="0" destOrd="0" presId="urn:microsoft.com/office/officeart/2009/3/layout/HorizontalOrganizationChart"/>
    <dgm:cxn modelId="{42E5E72A-2174-4CDB-A8DE-8270A1BA222D}" type="presParOf" srcId="{9F43B43B-B1EE-4B9A-81D2-A9FE6F4655FB}" destId="{E5952C09-C0EF-4BF9-BFD1-BD052C7BC317}" srcOrd="0" destOrd="0" presId="urn:microsoft.com/office/officeart/2009/3/layout/HorizontalOrganizationChart"/>
    <dgm:cxn modelId="{607AC041-3A6B-4AA8-B52A-6BC535B7AF53}" type="presParOf" srcId="{9F43B43B-B1EE-4B9A-81D2-A9FE6F4655FB}" destId="{8D12BBB3-16DC-4AE6-BE5E-27D5FE139FB9}" srcOrd="1" destOrd="0" presId="urn:microsoft.com/office/officeart/2009/3/layout/HorizontalOrganizationChart"/>
    <dgm:cxn modelId="{FE157B89-5C19-429B-B661-6D6E621BBBF7}" type="presParOf" srcId="{87838ACA-E77D-464C-8B32-D46A9E9DA0D0}" destId="{DCCF6811-186D-4DFC-81A9-EEE9F0F11620}" srcOrd="1" destOrd="0" presId="urn:microsoft.com/office/officeart/2009/3/layout/HorizontalOrganizationChart"/>
    <dgm:cxn modelId="{8B1F7DCF-3877-4B30-82BC-675191826991}" type="presParOf" srcId="{87838ACA-E77D-464C-8B32-D46A9E9DA0D0}" destId="{EFB8D7B5-1ABA-4B2C-8729-94D2ED6A9DF2}" srcOrd="2" destOrd="0" presId="urn:microsoft.com/office/officeart/2009/3/layout/HorizontalOrganizationChart"/>
    <dgm:cxn modelId="{2579E905-397B-4723-95F3-2A76B2EE22A9}" type="presParOf" srcId="{EE99FF3C-C62D-412E-891E-3C76EEC7A37B}" destId="{4F93CB1F-2C2F-4510-884B-1E823D65883F}" srcOrd="4" destOrd="0" presId="urn:microsoft.com/office/officeart/2009/3/layout/HorizontalOrganizationChart"/>
    <dgm:cxn modelId="{D0C139E7-AB13-4FF6-AAEA-3DE7D4FB72C3}" type="presParOf" srcId="{EE99FF3C-C62D-412E-891E-3C76EEC7A37B}" destId="{55473030-D2DB-416D-9ABE-80551A06EF7E}" srcOrd="5" destOrd="0" presId="urn:microsoft.com/office/officeart/2009/3/layout/HorizontalOrganizationChart"/>
    <dgm:cxn modelId="{F4220E88-9B6E-46EC-A0B2-94C6EF4C7C89}" type="presParOf" srcId="{55473030-D2DB-416D-9ABE-80551A06EF7E}" destId="{DCEC1AAB-1D10-4C75-9D77-56BF1D24E13C}" srcOrd="0" destOrd="0" presId="urn:microsoft.com/office/officeart/2009/3/layout/HorizontalOrganizationChart"/>
    <dgm:cxn modelId="{38CD9B9B-86FD-4C66-B407-CC34E1EF50A4}" type="presParOf" srcId="{DCEC1AAB-1D10-4C75-9D77-56BF1D24E13C}" destId="{7D0E9E83-C0C6-4A63-94E0-D2D1CDF963D6}" srcOrd="0" destOrd="0" presId="urn:microsoft.com/office/officeart/2009/3/layout/HorizontalOrganizationChart"/>
    <dgm:cxn modelId="{B6A02DA1-5263-4E73-8FC0-89BDA1105DE0}" type="presParOf" srcId="{DCEC1AAB-1D10-4C75-9D77-56BF1D24E13C}" destId="{06777297-496D-43F6-9F09-D8AAA98C486D}" srcOrd="1" destOrd="0" presId="urn:microsoft.com/office/officeart/2009/3/layout/HorizontalOrganizationChart"/>
    <dgm:cxn modelId="{73DDAF02-BF70-4B6C-9FF8-3C5481976AA3}" type="presParOf" srcId="{55473030-D2DB-416D-9ABE-80551A06EF7E}" destId="{4552DDA9-3A49-44BE-A577-FA3B4C973B4E}" srcOrd="1" destOrd="0" presId="urn:microsoft.com/office/officeart/2009/3/layout/HorizontalOrganizationChart"/>
    <dgm:cxn modelId="{683D37E1-A1A9-4810-9E35-4D3DCC64B77A}" type="presParOf" srcId="{55473030-D2DB-416D-9ABE-80551A06EF7E}" destId="{0D30D033-3E47-401F-9D75-F7404A08DD7F}" srcOrd="2" destOrd="0" presId="urn:microsoft.com/office/officeart/2009/3/layout/HorizontalOrganizationChart"/>
    <dgm:cxn modelId="{7E9F1F1B-498A-40ED-B2D4-BE426F9ECEE7}" type="presParOf" srcId="{AA9493FD-45F2-42BC-998C-F2660D2E122F}" destId="{82602DC9-24AF-48E3-8C39-E5AF15DF6889}" srcOrd="2" destOrd="0" presId="urn:microsoft.com/office/officeart/2009/3/layout/HorizontalOrganizationChart"/>
    <dgm:cxn modelId="{4DD46389-06F6-4818-B2A7-C4373C02F72E}" type="presParOf" srcId="{3E978BC4-1BF2-4CCB-967E-04F4A8C9F258}" destId="{519A05CA-E537-48E8-9BD9-744795E5629B}" srcOrd="4" destOrd="0" presId="urn:microsoft.com/office/officeart/2009/3/layout/HorizontalOrganizationChart"/>
    <dgm:cxn modelId="{37E230A7-A5BD-4D97-848A-820FE5DF2069}" type="presParOf" srcId="{3E978BC4-1BF2-4CCB-967E-04F4A8C9F258}" destId="{3E3ED51B-5343-4B8A-AB60-6BA222AF1584}" srcOrd="5" destOrd="0" presId="urn:microsoft.com/office/officeart/2009/3/layout/HorizontalOrganizationChart"/>
    <dgm:cxn modelId="{5D201D5F-B772-4921-8A33-AC6A32257239}" type="presParOf" srcId="{3E3ED51B-5343-4B8A-AB60-6BA222AF1584}" destId="{83BAEFEF-ADC0-4886-A783-3B3BB4BA0293}" srcOrd="0" destOrd="0" presId="urn:microsoft.com/office/officeart/2009/3/layout/HorizontalOrganizationChart"/>
    <dgm:cxn modelId="{77879B64-3CB6-4D68-82CB-33912CC17AC3}" type="presParOf" srcId="{83BAEFEF-ADC0-4886-A783-3B3BB4BA0293}" destId="{4CA85383-8701-4AD0-9C60-FB3D1EB134C4}" srcOrd="0" destOrd="0" presId="urn:microsoft.com/office/officeart/2009/3/layout/HorizontalOrganizationChart"/>
    <dgm:cxn modelId="{05C1947B-9BB8-4301-9A3B-D2444770C29E}" type="presParOf" srcId="{83BAEFEF-ADC0-4886-A783-3B3BB4BA0293}" destId="{87073B22-B34C-4EAC-8D67-5C6BBEC9AD0A}" srcOrd="1" destOrd="0" presId="urn:microsoft.com/office/officeart/2009/3/layout/HorizontalOrganizationChart"/>
    <dgm:cxn modelId="{6E793212-4B58-469F-AB4F-BACBDD4234E3}" type="presParOf" srcId="{3E3ED51B-5343-4B8A-AB60-6BA222AF1584}" destId="{8E31AC1A-E510-4736-AEF8-1355627CEDAB}" srcOrd="1" destOrd="0" presId="urn:microsoft.com/office/officeart/2009/3/layout/HorizontalOrganizationChart"/>
    <dgm:cxn modelId="{207DDEA9-2FC2-457C-97FA-D682B98B1048}" type="presParOf" srcId="{8E31AC1A-E510-4736-AEF8-1355627CEDAB}" destId="{504AA253-F057-4B5A-9C03-A7D9AA74526D}" srcOrd="0" destOrd="0" presId="urn:microsoft.com/office/officeart/2009/3/layout/HorizontalOrganizationChart"/>
    <dgm:cxn modelId="{CD42336E-7ACF-4D54-A3EC-17EB092C27F6}" type="presParOf" srcId="{8E31AC1A-E510-4736-AEF8-1355627CEDAB}" destId="{F02972D1-B695-44D1-B95E-7E44BE7A9B61}" srcOrd="1" destOrd="0" presId="urn:microsoft.com/office/officeart/2009/3/layout/HorizontalOrganizationChart"/>
    <dgm:cxn modelId="{F2E3A20E-C5F5-4B66-ACD9-B3C05C308678}" type="presParOf" srcId="{F02972D1-B695-44D1-B95E-7E44BE7A9B61}" destId="{0C15A728-03EF-432E-82C5-2241742CF352}" srcOrd="0" destOrd="0" presId="urn:microsoft.com/office/officeart/2009/3/layout/HorizontalOrganizationChart"/>
    <dgm:cxn modelId="{C22129DE-CC38-4CA8-9F96-B865E61BF9FC}" type="presParOf" srcId="{0C15A728-03EF-432E-82C5-2241742CF352}" destId="{CBB46950-272E-42BC-8BA1-5BDC5FF91044}" srcOrd="0" destOrd="0" presId="urn:microsoft.com/office/officeart/2009/3/layout/HorizontalOrganizationChart"/>
    <dgm:cxn modelId="{C0C27128-8B78-48BD-A61D-381B66301F0A}" type="presParOf" srcId="{0C15A728-03EF-432E-82C5-2241742CF352}" destId="{2D80E6AA-3227-4D1C-88AA-7A90446CC18E}" srcOrd="1" destOrd="0" presId="urn:microsoft.com/office/officeart/2009/3/layout/HorizontalOrganizationChart"/>
    <dgm:cxn modelId="{687029CA-3C5F-4DBB-B28C-55002ADA59E9}" type="presParOf" srcId="{F02972D1-B695-44D1-B95E-7E44BE7A9B61}" destId="{D0505ACF-2736-4D19-9691-1287128EE3AD}" srcOrd="1" destOrd="0" presId="urn:microsoft.com/office/officeart/2009/3/layout/HorizontalOrganizationChart"/>
    <dgm:cxn modelId="{46D8FE27-6846-43A4-80DA-6438313C7AD7}" type="presParOf" srcId="{F02972D1-B695-44D1-B95E-7E44BE7A9B61}" destId="{D5BFE10C-057E-4EB4-AD80-B195F242A8E2}" srcOrd="2" destOrd="0" presId="urn:microsoft.com/office/officeart/2009/3/layout/HorizontalOrganizationChart"/>
    <dgm:cxn modelId="{8E02322A-C700-46AA-B035-9A056806B6C1}" type="presParOf" srcId="{3E3ED51B-5343-4B8A-AB60-6BA222AF1584}" destId="{0CAEEAC5-D8A7-491C-BA29-67990B185286}" srcOrd="2" destOrd="0" presId="urn:microsoft.com/office/officeart/2009/3/layout/HorizontalOrganizationChart"/>
    <dgm:cxn modelId="{77A9A60F-C4BE-4DBA-8F90-3B953A431540}" type="presParOf" srcId="{3E978BC4-1BF2-4CCB-967E-04F4A8C9F258}" destId="{11620B06-41F6-456D-A8A6-AF7AFB1EAE31}" srcOrd="6" destOrd="0" presId="urn:microsoft.com/office/officeart/2009/3/layout/HorizontalOrganizationChart"/>
    <dgm:cxn modelId="{66E26BF2-FADF-4089-9450-C62504640A25}" type="presParOf" srcId="{3E978BC4-1BF2-4CCB-967E-04F4A8C9F258}" destId="{80C01E5D-7C60-4850-B0C9-CC30B3871D16}" srcOrd="7" destOrd="0" presId="urn:microsoft.com/office/officeart/2009/3/layout/HorizontalOrganizationChart"/>
    <dgm:cxn modelId="{C76BCF33-1BFA-4001-9203-C263556B7826}" type="presParOf" srcId="{80C01E5D-7C60-4850-B0C9-CC30B3871D16}" destId="{5D2D94D2-CBBA-43F2-AC4F-8150A5921A13}" srcOrd="0" destOrd="0" presId="urn:microsoft.com/office/officeart/2009/3/layout/HorizontalOrganizationChart"/>
    <dgm:cxn modelId="{39B617C2-36DA-4968-91AD-2AE56F7935F4}" type="presParOf" srcId="{5D2D94D2-CBBA-43F2-AC4F-8150A5921A13}" destId="{F4F704E4-58C9-497F-9C28-8B2EC74A7FFE}" srcOrd="0" destOrd="0" presId="urn:microsoft.com/office/officeart/2009/3/layout/HorizontalOrganizationChart"/>
    <dgm:cxn modelId="{E966F7FF-D0CA-4B6E-B135-5501C811C740}" type="presParOf" srcId="{5D2D94D2-CBBA-43F2-AC4F-8150A5921A13}" destId="{713FBE49-42F7-417E-AF6B-C3FC841909B1}" srcOrd="1" destOrd="0" presId="urn:microsoft.com/office/officeart/2009/3/layout/HorizontalOrganizationChart"/>
    <dgm:cxn modelId="{895B165B-73A8-4C79-A6B6-938D3CE6187F}" type="presParOf" srcId="{80C01E5D-7C60-4850-B0C9-CC30B3871D16}" destId="{0BE3901F-F66D-4CEF-9422-C63CEEA322CB}" srcOrd="1" destOrd="0" presId="urn:microsoft.com/office/officeart/2009/3/layout/HorizontalOrganizationChart"/>
    <dgm:cxn modelId="{013849DE-555D-4A0C-B068-AB7FE7191E24}" type="presParOf" srcId="{0BE3901F-F66D-4CEF-9422-C63CEEA322CB}" destId="{7EF378B2-407C-4B32-8884-828756144681}" srcOrd="0" destOrd="0" presId="urn:microsoft.com/office/officeart/2009/3/layout/HorizontalOrganizationChart"/>
    <dgm:cxn modelId="{66D172C6-D69C-44F3-BABD-9D6254F48C03}" type="presParOf" srcId="{0BE3901F-F66D-4CEF-9422-C63CEEA322CB}" destId="{F45C22EE-B90B-4E9B-B433-314FE87082B2}" srcOrd="1" destOrd="0" presId="urn:microsoft.com/office/officeart/2009/3/layout/HorizontalOrganizationChart"/>
    <dgm:cxn modelId="{22B5DA76-DE61-4883-8AB4-153698A00660}" type="presParOf" srcId="{F45C22EE-B90B-4E9B-B433-314FE87082B2}" destId="{FE961B8F-F783-4621-9C1C-F4826C617EF7}" srcOrd="0" destOrd="0" presId="urn:microsoft.com/office/officeart/2009/3/layout/HorizontalOrganizationChart"/>
    <dgm:cxn modelId="{0EC078FA-3B30-4D5B-8695-B49653ADC982}" type="presParOf" srcId="{FE961B8F-F783-4621-9C1C-F4826C617EF7}" destId="{E83D1C05-81DA-46FA-BEAB-373C77C5947E}" srcOrd="0" destOrd="0" presId="urn:microsoft.com/office/officeart/2009/3/layout/HorizontalOrganizationChart"/>
    <dgm:cxn modelId="{89C9B5F4-31C4-4AC2-99EA-C95CBA4506F9}" type="presParOf" srcId="{FE961B8F-F783-4621-9C1C-F4826C617EF7}" destId="{9CF43145-CB6B-4BBB-BB43-EA45510AB66E}" srcOrd="1" destOrd="0" presId="urn:microsoft.com/office/officeart/2009/3/layout/HorizontalOrganizationChart"/>
    <dgm:cxn modelId="{3D07CB9F-9C4C-450C-911A-01E108CD789D}" type="presParOf" srcId="{F45C22EE-B90B-4E9B-B433-314FE87082B2}" destId="{596F5021-23CF-49FA-BA13-83016AA6D480}" srcOrd="1" destOrd="0" presId="urn:microsoft.com/office/officeart/2009/3/layout/HorizontalOrganizationChart"/>
    <dgm:cxn modelId="{314225CE-1F86-423B-B5C7-E82578A205CE}" type="presParOf" srcId="{F45C22EE-B90B-4E9B-B433-314FE87082B2}" destId="{ACB43A1F-8553-43EF-B75B-23247FE75F12}" srcOrd="2" destOrd="0" presId="urn:microsoft.com/office/officeart/2009/3/layout/HorizontalOrganizationChart"/>
    <dgm:cxn modelId="{902DB547-09C6-4DD7-913C-520218CDBB9D}" type="presParOf" srcId="{80C01E5D-7C60-4850-B0C9-CC30B3871D16}" destId="{3C1BB8CD-F00F-4DF2-8315-925E5C24FFC0}" srcOrd="2" destOrd="0" presId="urn:microsoft.com/office/officeart/2009/3/layout/HorizontalOrganizationChart"/>
    <dgm:cxn modelId="{8BD9DEFC-E14A-4D98-BA47-D052F1D562AB}" type="presParOf" srcId="{3E978BC4-1BF2-4CCB-967E-04F4A8C9F258}" destId="{19A7A051-3B15-4201-865B-CF44E40B63AE}" srcOrd="8" destOrd="0" presId="urn:microsoft.com/office/officeart/2009/3/layout/HorizontalOrganizationChart"/>
    <dgm:cxn modelId="{80DEF806-9519-42E2-BE8C-B17CBB448901}" type="presParOf" srcId="{3E978BC4-1BF2-4CCB-967E-04F4A8C9F258}" destId="{6A9245AC-84AB-4063-A240-10C1F08423A4}" srcOrd="9" destOrd="0" presId="urn:microsoft.com/office/officeart/2009/3/layout/HorizontalOrganizationChart"/>
    <dgm:cxn modelId="{ABEE81CC-433D-431F-93EE-1767A51DE961}" type="presParOf" srcId="{6A9245AC-84AB-4063-A240-10C1F08423A4}" destId="{500A11DB-5DE4-4A36-AE44-42C217A0B352}" srcOrd="0" destOrd="0" presId="urn:microsoft.com/office/officeart/2009/3/layout/HorizontalOrganizationChart"/>
    <dgm:cxn modelId="{9315339F-4829-4011-8FD3-6224B973EA16}" type="presParOf" srcId="{500A11DB-5DE4-4A36-AE44-42C217A0B352}" destId="{EB607748-2643-43A6-93F4-717E553CCC03}" srcOrd="0" destOrd="0" presId="urn:microsoft.com/office/officeart/2009/3/layout/HorizontalOrganizationChart"/>
    <dgm:cxn modelId="{1A38598D-8CC0-4D00-BF02-7840F097DDB7}" type="presParOf" srcId="{500A11DB-5DE4-4A36-AE44-42C217A0B352}" destId="{AA13ED28-44DD-48F1-9C8B-41AACB920410}" srcOrd="1" destOrd="0" presId="urn:microsoft.com/office/officeart/2009/3/layout/HorizontalOrganizationChart"/>
    <dgm:cxn modelId="{18FB3489-1636-49C5-88CA-8E07D4E70D77}" type="presParOf" srcId="{6A9245AC-84AB-4063-A240-10C1F08423A4}" destId="{F19668D1-A27B-4ADC-A00A-C7F99271AFCE}" srcOrd="1" destOrd="0" presId="urn:microsoft.com/office/officeart/2009/3/layout/HorizontalOrganizationChart"/>
    <dgm:cxn modelId="{5ABFA8FE-8F27-4A80-A0F8-36F8F766E170}" type="presParOf" srcId="{F19668D1-A27B-4ADC-A00A-C7F99271AFCE}" destId="{1D371BCD-FD05-46DB-AE1B-5AB8B1751BDB}" srcOrd="0" destOrd="0" presId="urn:microsoft.com/office/officeart/2009/3/layout/HorizontalOrganizationChart"/>
    <dgm:cxn modelId="{503ABD1B-86E5-40F0-8CF1-37C862C3B041}" type="presParOf" srcId="{F19668D1-A27B-4ADC-A00A-C7F99271AFCE}" destId="{1AF042D3-324E-49EE-9297-F0DA41E18DE5}" srcOrd="1" destOrd="0" presId="urn:microsoft.com/office/officeart/2009/3/layout/HorizontalOrganizationChart"/>
    <dgm:cxn modelId="{7C0320F0-81E4-4498-90E9-28F4D4D73FD5}" type="presParOf" srcId="{1AF042D3-324E-49EE-9297-F0DA41E18DE5}" destId="{E9C46A09-421D-4B68-B458-F0D5B18BC6B1}" srcOrd="0" destOrd="0" presId="urn:microsoft.com/office/officeart/2009/3/layout/HorizontalOrganizationChart"/>
    <dgm:cxn modelId="{0EF76446-7D77-4883-9051-F345DBBD374A}" type="presParOf" srcId="{E9C46A09-421D-4B68-B458-F0D5B18BC6B1}" destId="{ED5B6B99-048B-4B01-97DE-3921ACE18DB2}" srcOrd="0" destOrd="0" presId="urn:microsoft.com/office/officeart/2009/3/layout/HorizontalOrganizationChart"/>
    <dgm:cxn modelId="{60D281E0-DB3B-4ACE-8A00-C59CCD48D949}" type="presParOf" srcId="{E9C46A09-421D-4B68-B458-F0D5B18BC6B1}" destId="{26137B91-0EEE-4B78-A2F9-D9D9A0B34854}" srcOrd="1" destOrd="0" presId="urn:microsoft.com/office/officeart/2009/3/layout/HorizontalOrganizationChart"/>
    <dgm:cxn modelId="{5046B913-133A-4504-9A4D-7889A9E8ACF8}" type="presParOf" srcId="{1AF042D3-324E-49EE-9297-F0DA41E18DE5}" destId="{BA7EBE4D-4978-4C41-9AFB-16F262DD3F77}" srcOrd="1" destOrd="0" presId="urn:microsoft.com/office/officeart/2009/3/layout/HorizontalOrganizationChart"/>
    <dgm:cxn modelId="{E3331A43-2886-4D4F-8630-AA7F58E02D4F}" type="presParOf" srcId="{BA7EBE4D-4978-4C41-9AFB-16F262DD3F77}" destId="{F7E55352-D4AD-404F-B0BF-23A432217399}" srcOrd="0" destOrd="0" presId="urn:microsoft.com/office/officeart/2009/3/layout/HorizontalOrganizationChart"/>
    <dgm:cxn modelId="{8748D358-CDBE-4588-A335-4C06318CC21D}" type="presParOf" srcId="{BA7EBE4D-4978-4C41-9AFB-16F262DD3F77}" destId="{A050BC4E-85F1-4325-9F6E-92C8F9630BBB}" srcOrd="1" destOrd="0" presId="urn:microsoft.com/office/officeart/2009/3/layout/HorizontalOrganizationChart"/>
    <dgm:cxn modelId="{BA13FB73-422E-467B-BEB2-68F92C336988}" type="presParOf" srcId="{A050BC4E-85F1-4325-9F6E-92C8F9630BBB}" destId="{9E8B50FF-A767-4B67-A7D0-81C9C58F5AEA}" srcOrd="0" destOrd="0" presId="urn:microsoft.com/office/officeart/2009/3/layout/HorizontalOrganizationChart"/>
    <dgm:cxn modelId="{51FEA6E8-F147-4FC5-A62A-16C8B35BC199}" type="presParOf" srcId="{9E8B50FF-A767-4B67-A7D0-81C9C58F5AEA}" destId="{CFB6A25E-8AE1-4738-A7EC-596EA6DAB722}" srcOrd="0" destOrd="0" presId="urn:microsoft.com/office/officeart/2009/3/layout/HorizontalOrganizationChart"/>
    <dgm:cxn modelId="{B0639B77-CB28-4BD0-BAE7-6649EEB485FE}" type="presParOf" srcId="{9E8B50FF-A767-4B67-A7D0-81C9C58F5AEA}" destId="{07D57B9B-D17A-452A-BB65-3788AEE27396}" srcOrd="1" destOrd="0" presId="urn:microsoft.com/office/officeart/2009/3/layout/HorizontalOrganizationChart"/>
    <dgm:cxn modelId="{83EB53CC-3341-46DB-BD24-17065762572A}" type="presParOf" srcId="{A050BC4E-85F1-4325-9F6E-92C8F9630BBB}" destId="{7561565D-C28E-4646-A104-ECA8387F4324}" srcOrd="1" destOrd="0" presId="urn:microsoft.com/office/officeart/2009/3/layout/HorizontalOrganizationChart"/>
    <dgm:cxn modelId="{EB02B252-A5D9-4F53-8B82-E982625504ED}" type="presParOf" srcId="{A050BC4E-85F1-4325-9F6E-92C8F9630BBB}" destId="{9566D389-5834-4879-B111-570259BE4F4D}" srcOrd="2" destOrd="0" presId="urn:microsoft.com/office/officeart/2009/3/layout/HorizontalOrganizationChart"/>
    <dgm:cxn modelId="{43BE8A20-34F6-4DA9-8C78-948E98BE1310}" type="presParOf" srcId="{BA7EBE4D-4978-4C41-9AFB-16F262DD3F77}" destId="{17C1C841-E727-4F6E-8F1A-252B90EED691}" srcOrd="2" destOrd="0" presId="urn:microsoft.com/office/officeart/2009/3/layout/HorizontalOrganizationChart"/>
    <dgm:cxn modelId="{923BBF06-71AE-4636-B8DA-B444EEBCB99F}" type="presParOf" srcId="{BA7EBE4D-4978-4C41-9AFB-16F262DD3F77}" destId="{3FDC9C72-24F0-451C-A1F0-5E3C36537BFF}" srcOrd="3" destOrd="0" presId="urn:microsoft.com/office/officeart/2009/3/layout/HorizontalOrganizationChart"/>
    <dgm:cxn modelId="{D4ABECA6-03AD-4BA8-AD8C-A2E7DB243C32}" type="presParOf" srcId="{3FDC9C72-24F0-451C-A1F0-5E3C36537BFF}" destId="{64AA728A-E9DC-4426-A6D4-686539964CFA}" srcOrd="0" destOrd="0" presId="urn:microsoft.com/office/officeart/2009/3/layout/HorizontalOrganizationChart"/>
    <dgm:cxn modelId="{A0B54CF8-AF9E-49EC-A826-BE21DE2A9754}" type="presParOf" srcId="{64AA728A-E9DC-4426-A6D4-686539964CFA}" destId="{FF59C45A-06EF-4413-95F7-28810A707A6D}" srcOrd="0" destOrd="0" presId="urn:microsoft.com/office/officeart/2009/3/layout/HorizontalOrganizationChart"/>
    <dgm:cxn modelId="{EFFC5898-9EE7-4842-BF83-03B7409113DA}" type="presParOf" srcId="{64AA728A-E9DC-4426-A6D4-686539964CFA}" destId="{F4C0A2B7-FBEA-4ED8-97C4-67FDAF8609BD}" srcOrd="1" destOrd="0" presId="urn:microsoft.com/office/officeart/2009/3/layout/HorizontalOrganizationChart"/>
    <dgm:cxn modelId="{E1C22A1E-9EE0-4910-826C-B541DFFB4388}" type="presParOf" srcId="{3FDC9C72-24F0-451C-A1F0-5E3C36537BFF}" destId="{CC58BB22-A9FD-4A0A-82EE-6959346C5963}" srcOrd="1" destOrd="0" presId="urn:microsoft.com/office/officeart/2009/3/layout/HorizontalOrganizationChart"/>
    <dgm:cxn modelId="{A5B7D420-E1CE-4A71-AD2F-2A76B12C92DF}" type="presParOf" srcId="{3FDC9C72-24F0-451C-A1F0-5E3C36537BFF}" destId="{82ED3F78-16B8-45D1-A2BC-AC20E5C10939}" srcOrd="2" destOrd="0" presId="urn:microsoft.com/office/officeart/2009/3/layout/HorizontalOrganizationChart"/>
    <dgm:cxn modelId="{4AB8D29F-5A5D-4000-9A80-BC20B01BB162}" type="presParOf" srcId="{1AF042D3-324E-49EE-9297-F0DA41E18DE5}" destId="{E8412FE0-8BE4-411F-ACCA-C8C5D253DA24}" srcOrd="2" destOrd="0" presId="urn:microsoft.com/office/officeart/2009/3/layout/HorizontalOrganizationChart"/>
    <dgm:cxn modelId="{EA4938F5-A4F5-45EA-B002-3D8566938021}" type="presParOf" srcId="{F19668D1-A27B-4ADC-A00A-C7F99271AFCE}" destId="{B18BFAC6-7D7F-4B3C-BC1F-F3BFF1E5119F}" srcOrd="2" destOrd="0" presId="urn:microsoft.com/office/officeart/2009/3/layout/HorizontalOrganizationChart"/>
    <dgm:cxn modelId="{65E02AF4-92B9-4A8B-BDAA-97D7B81F46B3}" type="presParOf" srcId="{F19668D1-A27B-4ADC-A00A-C7F99271AFCE}" destId="{D66B2CA3-FC04-4275-8450-9B2F9D794157}" srcOrd="3" destOrd="0" presId="urn:microsoft.com/office/officeart/2009/3/layout/HorizontalOrganizationChart"/>
    <dgm:cxn modelId="{916E181A-1938-4D69-A0E8-833D252DB071}" type="presParOf" srcId="{D66B2CA3-FC04-4275-8450-9B2F9D794157}" destId="{32F49338-D118-47CE-B815-8507D022EC9D}" srcOrd="0" destOrd="0" presId="urn:microsoft.com/office/officeart/2009/3/layout/HorizontalOrganizationChart"/>
    <dgm:cxn modelId="{3CB27102-0BB1-4B7C-A44F-DB8DC8932292}" type="presParOf" srcId="{32F49338-D118-47CE-B815-8507D022EC9D}" destId="{02D7EA27-D0F9-4104-8C77-BA02F5B2C32C}" srcOrd="0" destOrd="0" presId="urn:microsoft.com/office/officeart/2009/3/layout/HorizontalOrganizationChart"/>
    <dgm:cxn modelId="{FD65AE17-6E55-488B-977E-49C0D9E49F06}" type="presParOf" srcId="{32F49338-D118-47CE-B815-8507D022EC9D}" destId="{A184E66D-1961-492B-BA41-09178C934287}" srcOrd="1" destOrd="0" presId="urn:microsoft.com/office/officeart/2009/3/layout/HorizontalOrganizationChart"/>
    <dgm:cxn modelId="{E1FEFF47-5FE6-49C6-A139-319D36A92B52}" type="presParOf" srcId="{D66B2CA3-FC04-4275-8450-9B2F9D794157}" destId="{F3A90879-50A6-48A1-A27A-E99DFF3A4FFC}" srcOrd="1" destOrd="0" presId="urn:microsoft.com/office/officeart/2009/3/layout/HorizontalOrganizationChart"/>
    <dgm:cxn modelId="{6A162C33-B5B0-440F-8B04-BEC3D9A557A7}" type="presParOf" srcId="{D66B2CA3-FC04-4275-8450-9B2F9D794157}" destId="{26930F43-B1D9-4BF1-BC07-1015FAC9C0FE}" srcOrd="2" destOrd="0" presId="urn:microsoft.com/office/officeart/2009/3/layout/HorizontalOrganizationChart"/>
    <dgm:cxn modelId="{BDDC796E-2AAB-4C4F-9586-470483420F3B}" type="presParOf" srcId="{6A9245AC-84AB-4063-A240-10C1F08423A4}" destId="{BDCCB426-4525-45F3-9CB5-DF33358183FD}" srcOrd="2" destOrd="0" presId="urn:microsoft.com/office/officeart/2009/3/layout/HorizontalOrganizationChart"/>
    <dgm:cxn modelId="{5B57CA8D-E477-41FA-B508-7AA3BAC595B8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Simple</a:t>
          </a: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Les </a:t>
          </a:r>
          <a:r>
            <a:rPr lang="fr-FR" dirty="0">
              <a:solidFill>
                <a:srgbClr val="002060"/>
              </a:solidFill>
            </a:rPr>
            <a:t>initiatives</a:t>
          </a: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Les progrès</a:t>
          </a: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Lisible</a:t>
          </a: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Compréhensible </a:t>
          </a:r>
          <a:r>
            <a:rPr lang="fr-FR" dirty="0">
              <a:solidFill>
                <a:srgbClr val="002060"/>
              </a:solidFill>
            </a:rPr>
            <a:t>par les familles</a:t>
          </a: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DCA572BE-D553-467F-A218-ABED740B6DAD}" type="presOf" srcId="{1DFF2E94-F6A4-4B0C-904A-6FCBA5BCDA4B}" destId="{CBB46950-272E-42BC-8BA1-5BDC5FF91044}" srcOrd="0" destOrd="0" presId="urn:microsoft.com/office/officeart/2009/3/layout/HorizontalOrganizationChart"/>
    <dgm:cxn modelId="{6CE2CD81-87EA-438C-9AD3-ED12502482DC}" type="presOf" srcId="{0B5C4B33-238F-4A57-8C6C-EFC46784B320}" destId="{E83D1C05-81DA-46FA-BEAB-373C77C5947E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0F87BBC4-A235-4935-B70D-9940B3644143}" type="presOf" srcId="{37ACF72F-1B52-415E-BF66-DE4D540B9F94}" destId="{3CE6A2AB-2EB4-4867-8D71-268DF76717FA}" srcOrd="1" destOrd="0" presId="urn:microsoft.com/office/officeart/2009/3/layout/HorizontalOrganizationChart"/>
    <dgm:cxn modelId="{3077FD33-5F98-4865-B3E2-EFF45D2DD8AF}" type="presOf" srcId="{C4DE4F77-6EB2-40A6-98E2-1B0C5A33F91C}" destId="{E5952C09-C0EF-4BF9-BFD1-BD052C7BC317}" srcOrd="0" destOrd="0" presId="urn:microsoft.com/office/officeart/2009/3/layout/HorizontalOrganizationChart"/>
    <dgm:cxn modelId="{9D470229-C0EE-4FAB-A347-D9942B99576D}" type="presOf" srcId="{C4DE4F77-6EB2-40A6-98E2-1B0C5A33F91C}" destId="{8D12BBB3-16DC-4AE6-BE5E-27D5FE139FB9}" srcOrd="1" destOrd="0" presId="urn:microsoft.com/office/officeart/2009/3/layout/HorizontalOrganizationChart"/>
    <dgm:cxn modelId="{916254E9-5757-4592-B3CC-9AD5C58C7155}" type="presOf" srcId="{1DFF2E94-F6A4-4B0C-904A-6FCBA5BCDA4B}" destId="{2D80E6AA-3227-4D1C-88AA-7A90446CC18E}" srcOrd="1" destOrd="0" presId="urn:microsoft.com/office/officeart/2009/3/layout/HorizontalOrganizationChart"/>
    <dgm:cxn modelId="{F1D1C052-EC7F-4ADE-B8C7-2AF17830E6F3}" type="presOf" srcId="{CB6D0456-3016-4B47-A1C5-0247F6584761}" destId="{D23A3521-C62B-4A17-8CFF-BB7D333622D8}" srcOrd="0" destOrd="0" presId="urn:microsoft.com/office/officeart/2009/3/layout/HorizontalOrganizationChart"/>
    <dgm:cxn modelId="{98AA175F-A367-4C0B-A830-8D3FA5474689}" type="presOf" srcId="{10FD6D73-52B3-4593-9870-0C996CE1D821}" destId="{EB607748-2643-43A6-93F4-717E553CCC03}" srcOrd="0" destOrd="0" presId="urn:microsoft.com/office/officeart/2009/3/layout/HorizontalOrganizationChart"/>
    <dgm:cxn modelId="{DE3190A6-6FEA-4727-B33A-C16D719285A4}" type="presOf" srcId="{B7AA188D-B880-478C-BD78-292FE762B06A}" destId="{519A05CA-E537-48E8-9BD9-744795E5629B}" srcOrd="0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263975BD-BF8E-4870-9FEE-427259E7E684}" type="presOf" srcId="{A9B48322-4AC9-4875-8C8F-FA4FE4CA59EC}" destId="{07D57B9B-D17A-452A-BB65-3788AEE27396}" srcOrd="1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9DAF35D1-632B-49A0-9ED3-366731347525}" type="presOf" srcId="{FE28C547-222B-4846-A5B9-8027793690B0}" destId="{02D7EA27-D0F9-4104-8C77-BA02F5B2C32C}" srcOrd="0" destOrd="0" presId="urn:microsoft.com/office/officeart/2009/3/layout/HorizontalOrganizationChart"/>
    <dgm:cxn modelId="{51DA69BC-F3B9-4B23-8749-CFD6E92281FC}" type="presOf" srcId="{500D2B64-1751-4B70-A5FB-91CCE288E2BD}" destId="{19A7A051-3B15-4201-865B-CF44E40B63AE}" srcOrd="0" destOrd="0" presId="urn:microsoft.com/office/officeart/2009/3/layout/HorizontalOrganizationChart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310D2B10-B2B0-4768-ABCE-F3996BF25631}" type="presOf" srcId="{10FD6D73-52B3-4593-9870-0C996CE1D821}" destId="{AA13ED28-44DD-48F1-9C8B-41AACB920410}" srcOrd="1" destOrd="0" presId="urn:microsoft.com/office/officeart/2009/3/layout/HorizontalOrganizationChart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2E40C06F-2999-4314-8952-D49781319DE5}" type="presOf" srcId="{22DD5F95-2E9B-4933-A9F5-D9B24F38D2A4}" destId="{F7E55352-D4AD-404F-B0BF-23A432217399}" srcOrd="0" destOrd="0" presId="urn:microsoft.com/office/officeart/2009/3/layout/HorizontalOrganizationChart"/>
    <dgm:cxn modelId="{C17D3F44-A9EC-489A-89E8-13283A8DCE0C}" type="presOf" srcId="{9EF3AFC6-371F-4193-B1F4-D16AC9315E90}" destId="{7D0E9E83-C0C6-4A63-94E0-D2D1CDF963D6}" srcOrd="0" destOrd="0" presId="urn:microsoft.com/office/officeart/2009/3/layout/HorizontalOrganizationChart"/>
    <dgm:cxn modelId="{DA832A45-49F3-4F6B-BE3E-2785257AB671}" type="presOf" srcId="{FE28C547-222B-4846-A5B9-8027793690B0}" destId="{A184E66D-1961-492B-BA41-09178C934287}" srcOrd="1" destOrd="0" presId="urn:microsoft.com/office/officeart/2009/3/layout/HorizontalOrganizationChart"/>
    <dgm:cxn modelId="{503A81DF-4420-48BD-8700-5F473EA877B3}" type="presOf" srcId="{15CE5EE0-EE39-41BB-835E-23E3C1E6C984}" destId="{7DE42E23-C2C5-4889-A828-EE6D4245E338}" srcOrd="1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F3A94E97-1EE8-4F9C-BB60-AAA9BD77891B}" type="presOf" srcId="{63915489-439F-49D7-A809-7137A2F04811}" destId="{FF59C45A-06EF-4413-95F7-28810A707A6D}" srcOrd="0" destOrd="0" presId="urn:microsoft.com/office/officeart/2009/3/layout/HorizontalOrganizationChart"/>
    <dgm:cxn modelId="{D821D795-FCED-4098-B525-B11979B3B3F7}" type="presOf" srcId="{3A56E42B-555B-4F82-A0EA-6CC0F7AC4808}" destId="{F4F704E4-58C9-497F-9C28-8B2EC74A7FFE}" srcOrd="0" destOrd="0" presId="urn:microsoft.com/office/officeart/2009/3/layout/HorizontalOrganizationChart"/>
    <dgm:cxn modelId="{E3EBDA1B-6E5F-4C84-A7CD-3C502D61B5FC}" type="presOf" srcId="{9EF3AFC6-371F-4193-B1F4-D16AC9315E90}" destId="{06777297-496D-43F6-9F09-D8AAA98C486D}" srcOrd="1" destOrd="0" presId="urn:microsoft.com/office/officeart/2009/3/layout/HorizontalOrganizationChart"/>
    <dgm:cxn modelId="{979A9B88-B2C7-47C0-9CD7-7ED1684FD76F}" type="presOf" srcId="{652E16CB-8B5B-410C-B70A-A31E7C1C9C7B}" destId="{11620B06-41F6-456D-A8A6-AF7AFB1EAE31}" srcOrd="0" destOrd="0" presId="urn:microsoft.com/office/officeart/2009/3/layout/HorizontalOrganizationChart"/>
    <dgm:cxn modelId="{EBE37BEC-AD93-4596-8E90-D271D9323D4E}" type="presOf" srcId="{AED2A71C-0A77-4E90-A6A6-896AAD05823D}" destId="{26137B91-0EEE-4B78-A2F9-D9D9A0B34854}" srcOrd="1" destOrd="0" presId="urn:microsoft.com/office/officeart/2009/3/layout/HorizontalOrganizationChart"/>
    <dgm:cxn modelId="{A6FA4DEE-5B90-4B0B-9BCB-63BB576CB689}" type="presOf" srcId="{1ABB25C1-DB8F-49AA-B7DE-EE7ED93C4716}" destId="{B18BFAC6-7D7F-4B3C-BC1F-F3BFF1E5119F}" srcOrd="0" destOrd="0" presId="urn:microsoft.com/office/officeart/2009/3/layout/HorizontalOrganizationChart"/>
    <dgm:cxn modelId="{61C1C985-2E3D-47E0-ABC9-46CC6BD21859}" type="presOf" srcId="{3A49EF69-28FB-4256-8FCD-863E96080C7C}" destId="{8EC9945B-9927-49D7-8929-49AD3762F45A}" srcOrd="1" destOrd="0" presId="urn:microsoft.com/office/officeart/2009/3/layout/HorizontalOrganizationChart"/>
    <dgm:cxn modelId="{EA1A9795-0D36-40B9-AF2E-8FF364982F3E}" type="presOf" srcId="{6A74FD57-6CF0-4E3D-A68B-5DB2788A88E0}" destId="{4F93CB1F-2C2F-4510-884B-1E823D65883F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4EF5FCF2-E526-42BB-89D5-9ABB187970BA}" type="presOf" srcId="{F82B2177-3361-43C0-954B-BB830EA6D6BD}" destId="{4CA85383-8701-4AD0-9C60-FB3D1EB134C4}" srcOrd="0" destOrd="0" presId="urn:microsoft.com/office/officeart/2009/3/layout/HorizontalOrganizationChart"/>
    <dgm:cxn modelId="{1BC8C845-DB9F-4726-9F60-69549C525E1B}" type="presOf" srcId="{640BD6DF-BA03-4C02-87D8-FCCE762D21D8}" destId="{C64D1C93-0812-46A5-B5B8-BEEF0A807B6D}" srcOrd="1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2A6E338C-B8B9-48AF-84F6-EA255DBA40FC}" type="presOf" srcId="{AED2A71C-0A77-4E90-A6A6-896AAD05823D}" destId="{ED5B6B99-048B-4B01-97DE-3921ACE18DB2}" srcOrd="0" destOrd="0" presId="urn:microsoft.com/office/officeart/2009/3/layout/HorizontalOrganizationChart"/>
    <dgm:cxn modelId="{FD8BB907-DA2F-4A4A-B21C-34208EEC7B84}" type="presOf" srcId="{3A49EF69-28FB-4256-8FCD-863E96080C7C}" destId="{DB1CEE91-A733-48D7-9620-CF6C830960E6}" srcOrd="0" destOrd="0" presId="urn:microsoft.com/office/officeart/2009/3/layout/HorizontalOrganizationChart"/>
    <dgm:cxn modelId="{597C2DE5-7BDF-423D-AA48-F8B3BEA03FBC}" type="presOf" srcId="{EBDEC88A-324E-41EA-8C3D-731111683F72}" destId="{8833BC0C-52F2-4EEB-B4C5-ECFA080BE8BE}" srcOrd="0" destOrd="0" presId="urn:microsoft.com/office/officeart/2009/3/layout/HorizontalOrganizationChart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2F72E891-C543-49D0-8A14-0BEC5D09FCEF}" type="presOf" srcId="{3C40E626-F01B-4019-AD35-ECF80E79561B}" destId="{C299BF5C-383F-4AB5-871C-285AEACF8C1E}" srcOrd="0" destOrd="0" presId="urn:microsoft.com/office/officeart/2009/3/layout/HorizontalOrganizationChart"/>
    <dgm:cxn modelId="{BDA5CCF6-4EEE-4611-8172-612BCFC53515}" type="presOf" srcId="{3A56E42B-555B-4F82-A0EA-6CC0F7AC4808}" destId="{713FBE49-42F7-417E-AF6B-C3FC841909B1}" srcOrd="1" destOrd="0" presId="urn:microsoft.com/office/officeart/2009/3/layout/HorizontalOrganizationChart"/>
    <dgm:cxn modelId="{05CAB169-8A03-4C86-9487-5B12CB164638}" type="presOf" srcId="{37ACF72F-1B52-415E-BF66-DE4D540B9F94}" destId="{348AFDFB-50BE-4CBA-91AE-C1C57E4BE0EE}" srcOrd="0" destOrd="0" presId="urn:microsoft.com/office/officeart/2009/3/layout/HorizontalOrganizationChart"/>
    <dgm:cxn modelId="{0797B829-494D-4690-83E4-A3600914C090}" type="presOf" srcId="{0B5C4B33-238F-4A57-8C6C-EFC46784B320}" destId="{9CF43145-CB6B-4BBB-BB43-EA45510AB66E}" srcOrd="1" destOrd="0" presId="urn:microsoft.com/office/officeart/2009/3/layout/HorizontalOrganizationChart"/>
    <dgm:cxn modelId="{9C01D3DC-B98E-47E6-9209-BBB1073E5431}" type="presOf" srcId="{15CE5EE0-EE39-41BB-835E-23E3C1E6C984}" destId="{BFA4BFA8-5738-4327-BA39-16FA58682050}" srcOrd="0" destOrd="0" presId="urn:microsoft.com/office/officeart/2009/3/layout/HorizontalOrganizationChart"/>
    <dgm:cxn modelId="{5047AFED-41F8-4CE8-9393-D52B2EF621BA}" type="presOf" srcId="{49E97D70-2AB4-4CDF-BF93-355B57FEEE93}" destId="{E398B542-928D-4CD7-9AFD-D35142CA5B5A}" srcOrd="0" destOrd="0" presId="urn:microsoft.com/office/officeart/2009/3/layout/HorizontalOrganizationChart"/>
    <dgm:cxn modelId="{E141142C-F717-442C-B383-911D7C8AC7A4}" type="presOf" srcId="{E0BE463D-4C68-482F-BC83-13D18610B8BA}" destId="{504AA253-F057-4B5A-9C03-A7D9AA74526D}" srcOrd="0" destOrd="0" presId="urn:microsoft.com/office/officeart/2009/3/layout/HorizontalOrganizationChart"/>
    <dgm:cxn modelId="{5DD60A2C-4E88-4892-996E-27ABCCED57B7}" type="presOf" srcId="{640BD6DF-BA03-4C02-87D8-FCCE762D21D8}" destId="{F1E1A279-476B-4AB1-8135-47F639AB46FB}" srcOrd="0" destOrd="0" presId="urn:microsoft.com/office/officeart/2009/3/layout/HorizontalOrganizationChart"/>
    <dgm:cxn modelId="{0FAD5533-87D4-4432-92E5-553072A70599}" type="presOf" srcId="{A9B48322-4AC9-4875-8C8F-FA4FE4CA59EC}" destId="{CFB6A25E-8AE1-4738-A7EC-596EA6DAB722}" srcOrd="0" destOrd="0" presId="urn:microsoft.com/office/officeart/2009/3/layout/HorizontalOrganizationChart"/>
    <dgm:cxn modelId="{9579427B-84B1-42E9-8998-D2C818988868}" type="presOf" srcId="{4B2CF3E2-215D-4E76-9A16-43C934D3030D}" destId="{17C1C841-E727-4F6E-8F1A-252B90EED691}" srcOrd="0" destOrd="0" presId="urn:microsoft.com/office/officeart/2009/3/layout/HorizontalOrganizationChart"/>
    <dgm:cxn modelId="{EF207DA2-D5D9-45AE-83A5-4D022BA3BD8A}" type="presOf" srcId="{EBDEC88A-324E-41EA-8C3D-731111683F72}" destId="{00B8A110-F996-4046-891C-C0CB71514997}" srcOrd="1" destOrd="0" presId="urn:microsoft.com/office/officeart/2009/3/layout/HorizontalOrganizationChart"/>
    <dgm:cxn modelId="{24721C86-6AB9-4723-B080-6982D84AFAFB}" type="presOf" srcId="{63915489-439F-49D7-A809-7137A2F04811}" destId="{F4C0A2B7-FBEA-4ED8-97C4-67FDAF8609BD}" srcOrd="1" destOrd="0" presId="urn:microsoft.com/office/officeart/2009/3/layout/HorizontalOrganizationChart"/>
    <dgm:cxn modelId="{9428B6F8-4E4E-4128-85BE-31530F81A9EE}" type="presOf" srcId="{99881609-8A62-46A9-B937-4772C9F70098}" destId="{2BAD5BB4-6ADB-4B02-94B6-EF621B4408D9}" srcOrd="0" destOrd="0" presId="urn:microsoft.com/office/officeart/2009/3/layout/HorizontalOrganizationChart"/>
    <dgm:cxn modelId="{54CE291A-9436-4CD1-94C9-5B520E1714D5}" type="presOf" srcId="{4CA6DD28-FA32-4126-8D1D-CA63180FD711}" destId="{18FBECE4-CCED-4088-9F2F-B7C1724E5D6D}" srcOrd="0" destOrd="0" presId="urn:microsoft.com/office/officeart/2009/3/layout/HorizontalOrganizationChart"/>
    <dgm:cxn modelId="{2676202D-E7AC-42E9-81AD-7C5951B22C4B}" type="presOf" srcId="{127E0F9F-555D-47BB-940E-99F368300EB2}" destId="{69D4E3F5-AE7E-47B9-A486-AA6C87A9789E}" srcOrd="0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CB848D7B-DE2B-4068-8602-5B15656989DB}" type="presOf" srcId="{F82B2177-3361-43C0-954B-BB830EA6D6BD}" destId="{87073B22-B34C-4EAC-8D67-5C6BBEC9AD0A}" srcOrd="1" destOrd="0" presId="urn:microsoft.com/office/officeart/2009/3/layout/HorizontalOrganizationChart"/>
    <dgm:cxn modelId="{C2D0CE29-5DFB-417F-ACA4-A62BF7820D0E}" type="presOf" srcId="{5C50A25C-083D-4961-B2E3-6C4545AE99EC}" destId="{7EF378B2-407C-4B32-8884-828756144681}" srcOrd="0" destOrd="0" presId="urn:microsoft.com/office/officeart/2009/3/layout/HorizontalOrganizationChart"/>
    <dgm:cxn modelId="{84DB199D-B915-4D8A-8349-9D2C4198BFD1}" type="presOf" srcId="{A43E4F00-5E49-453B-925D-B96019AE468C}" destId="{1D371BCD-FD05-46DB-AE1B-5AB8B1751BDB}" srcOrd="0" destOrd="0" presId="urn:microsoft.com/office/officeart/2009/3/layout/HorizontalOrganizationChart"/>
    <dgm:cxn modelId="{3FA30AEA-A6E9-4239-9805-F5DC55F51783}" type="presParOf" srcId="{2BAD5BB4-6ADB-4B02-94B6-EF621B4408D9}" destId="{FA5A4766-86F5-4A0F-9903-1C85663F2FB0}" srcOrd="0" destOrd="0" presId="urn:microsoft.com/office/officeart/2009/3/layout/HorizontalOrganizationChart"/>
    <dgm:cxn modelId="{DE78EE1B-12E1-43B5-AF28-8FDEBAAEA417}" type="presParOf" srcId="{FA5A4766-86F5-4A0F-9903-1C85663F2FB0}" destId="{A2414058-4B83-4298-894D-D135A0C5C15D}" srcOrd="0" destOrd="0" presId="urn:microsoft.com/office/officeart/2009/3/layout/HorizontalOrganizationChart"/>
    <dgm:cxn modelId="{31920035-34E7-414C-A3C5-A2FD02CB4C8C}" type="presParOf" srcId="{A2414058-4B83-4298-894D-D135A0C5C15D}" destId="{F1E1A279-476B-4AB1-8135-47F639AB46FB}" srcOrd="0" destOrd="0" presId="urn:microsoft.com/office/officeart/2009/3/layout/HorizontalOrganizationChart"/>
    <dgm:cxn modelId="{00A264B0-6296-44A4-9149-33477936076B}" type="presParOf" srcId="{A2414058-4B83-4298-894D-D135A0C5C15D}" destId="{C64D1C93-0812-46A5-B5B8-BEEF0A807B6D}" srcOrd="1" destOrd="0" presId="urn:microsoft.com/office/officeart/2009/3/layout/HorizontalOrganizationChart"/>
    <dgm:cxn modelId="{7430181A-E3C7-47CB-B376-A86079FFF526}" type="presParOf" srcId="{FA5A4766-86F5-4A0F-9903-1C85663F2FB0}" destId="{3E978BC4-1BF2-4CCB-967E-04F4A8C9F258}" srcOrd="1" destOrd="0" presId="urn:microsoft.com/office/officeart/2009/3/layout/HorizontalOrganizationChart"/>
    <dgm:cxn modelId="{5303D042-0844-4D7A-8280-7E69C89B26B9}" type="presParOf" srcId="{3E978BC4-1BF2-4CCB-967E-04F4A8C9F258}" destId="{D23A3521-C62B-4A17-8CFF-BB7D333622D8}" srcOrd="0" destOrd="0" presId="urn:microsoft.com/office/officeart/2009/3/layout/HorizontalOrganizationChart"/>
    <dgm:cxn modelId="{9F378815-0FDC-4B62-9BBD-901B2507858B}" type="presParOf" srcId="{3E978BC4-1BF2-4CCB-967E-04F4A8C9F258}" destId="{65C32F6A-709A-4EA3-93A3-F85D89452EB0}" srcOrd="1" destOrd="0" presId="urn:microsoft.com/office/officeart/2009/3/layout/HorizontalOrganizationChart"/>
    <dgm:cxn modelId="{8E588F3C-B722-483C-96A8-2DFE67F65473}" type="presParOf" srcId="{65C32F6A-709A-4EA3-93A3-F85D89452EB0}" destId="{4FCFFDC4-9069-41D5-A9CE-478E45CEE2D8}" srcOrd="0" destOrd="0" presId="urn:microsoft.com/office/officeart/2009/3/layout/HorizontalOrganizationChart"/>
    <dgm:cxn modelId="{67A1F8B1-0856-406D-ABB2-7AC36E1380C5}" type="presParOf" srcId="{4FCFFDC4-9069-41D5-A9CE-478E45CEE2D8}" destId="{348AFDFB-50BE-4CBA-91AE-C1C57E4BE0EE}" srcOrd="0" destOrd="0" presId="urn:microsoft.com/office/officeart/2009/3/layout/HorizontalOrganizationChart"/>
    <dgm:cxn modelId="{82B98B18-BFB2-46B1-87FA-D8767EA43FA1}" type="presParOf" srcId="{4FCFFDC4-9069-41D5-A9CE-478E45CEE2D8}" destId="{3CE6A2AB-2EB4-4867-8D71-268DF76717FA}" srcOrd="1" destOrd="0" presId="urn:microsoft.com/office/officeart/2009/3/layout/HorizontalOrganizationChart"/>
    <dgm:cxn modelId="{ADCC5D7E-60F2-44AB-B5CF-EB6042D7A7A4}" type="presParOf" srcId="{65C32F6A-709A-4EA3-93A3-F85D89452EB0}" destId="{7D197BEF-1FEC-49F3-811D-D9AA3C2BD767}" srcOrd="1" destOrd="0" presId="urn:microsoft.com/office/officeart/2009/3/layout/HorizontalOrganizationChart"/>
    <dgm:cxn modelId="{5AC0ED9E-BE7B-41D3-8BB6-632C35F73F85}" type="presParOf" srcId="{7D197BEF-1FEC-49F3-811D-D9AA3C2BD767}" destId="{C299BF5C-383F-4AB5-871C-285AEACF8C1E}" srcOrd="0" destOrd="0" presId="urn:microsoft.com/office/officeart/2009/3/layout/HorizontalOrganizationChart"/>
    <dgm:cxn modelId="{3C60B7C0-F9D7-4A1C-9D0B-6C5ACC70F34B}" type="presParOf" srcId="{7D197BEF-1FEC-49F3-811D-D9AA3C2BD767}" destId="{28D65E6E-1912-4DD9-A13C-9EE55D97BFD9}" srcOrd="1" destOrd="0" presId="urn:microsoft.com/office/officeart/2009/3/layout/HorizontalOrganizationChart"/>
    <dgm:cxn modelId="{23E9B7F2-38F3-42EB-BE07-C0DD0403E837}" type="presParOf" srcId="{28D65E6E-1912-4DD9-A13C-9EE55D97BFD9}" destId="{362D4E94-B7D8-414A-A3D5-3671FC19DBD6}" srcOrd="0" destOrd="0" presId="urn:microsoft.com/office/officeart/2009/3/layout/HorizontalOrganizationChart"/>
    <dgm:cxn modelId="{BF12F731-8F42-4032-ADD1-6D11B7485CA3}" type="presParOf" srcId="{362D4E94-B7D8-414A-A3D5-3671FC19DBD6}" destId="{8833BC0C-52F2-4EEB-B4C5-ECFA080BE8BE}" srcOrd="0" destOrd="0" presId="urn:microsoft.com/office/officeart/2009/3/layout/HorizontalOrganizationChart"/>
    <dgm:cxn modelId="{64FB1318-645E-448B-AEE8-8E8122D61375}" type="presParOf" srcId="{362D4E94-B7D8-414A-A3D5-3671FC19DBD6}" destId="{00B8A110-F996-4046-891C-C0CB71514997}" srcOrd="1" destOrd="0" presId="urn:microsoft.com/office/officeart/2009/3/layout/HorizontalOrganizationChart"/>
    <dgm:cxn modelId="{7A55592E-6014-44D2-974D-6E2E0DAA2209}" type="presParOf" srcId="{28D65E6E-1912-4DD9-A13C-9EE55D97BFD9}" destId="{CC968361-4907-4AF3-BC9D-097759A8BC86}" srcOrd="1" destOrd="0" presId="urn:microsoft.com/office/officeart/2009/3/layout/HorizontalOrganizationChart"/>
    <dgm:cxn modelId="{C4193C8B-2F19-429A-9F6C-E9933CD51AC2}" type="presParOf" srcId="{28D65E6E-1912-4DD9-A13C-9EE55D97BFD9}" destId="{A9678388-0215-4F49-AD0F-A814B5DEC143}" srcOrd="2" destOrd="0" presId="urn:microsoft.com/office/officeart/2009/3/layout/HorizontalOrganizationChart"/>
    <dgm:cxn modelId="{7F42913D-FB24-443D-86A1-2D51D7E851A4}" type="presParOf" srcId="{65C32F6A-709A-4EA3-93A3-F85D89452EB0}" destId="{49D67083-742F-4282-9A91-0702F6ABD55F}" srcOrd="2" destOrd="0" presId="urn:microsoft.com/office/officeart/2009/3/layout/HorizontalOrganizationChart"/>
    <dgm:cxn modelId="{7C92A2E5-FC5A-4E56-B14C-EF5E34203955}" type="presParOf" srcId="{3E978BC4-1BF2-4CCB-967E-04F4A8C9F258}" destId="{69D4E3F5-AE7E-47B9-A486-AA6C87A9789E}" srcOrd="2" destOrd="0" presId="urn:microsoft.com/office/officeart/2009/3/layout/HorizontalOrganizationChart"/>
    <dgm:cxn modelId="{DC23C14F-F631-49BE-B1C8-A3369495F73B}" type="presParOf" srcId="{3E978BC4-1BF2-4CCB-967E-04F4A8C9F258}" destId="{AA9493FD-45F2-42BC-998C-F2660D2E122F}" srcOrd="3" destOrd="0" presId="urn:microsoft.com/office/officeart/2009/3/layout/HorizontalOrganizationChart"/>
    <dgm:cxn modelId="{38579B41-04B1-4AFF-921C-BF1809C40486}" type="presParOf" srcId="{AA9493FD-45F2-42BC-998C-F2660D2E122F}" destId="{5D85582B-5CBE-40DC-963C-BF9EC00B7196}" srcOrd="0" destOrd="0" presId="urn:microsoft.com/office/officeart/2009/3/layout/HorizontalOrganizationChart"/>
    <dgm:cxn modelId="{6C2000DD-D6C2-43AB-BF10-9AEE37317ED2}" type="presParOf" srcId="{5D85582B-5CBE-40DC-963C-BF9EC00B7196}" destId="{DB1CEE91-A733-48D7-9620-CF6C830960E6}" srcOrd="0" destOrd="0" presId="urn:microsoft.com/office/officeart/2009/3/layout/HorizontalOrganizationChart"/>
    <dgm:cxn modelId="{6E6BD1E0-D3EB-4603-B435-00B9D667EAC2}" type="presParOf" srcId="{5D85582B-5CBE-40DC-963C-BF9EC00B7196}" destId="{8EC9945B-9927-49D7-8929-49AD3762F45A}" srcOrd="1" destOrd="0" presId="urn:microsoft.com/office/officeart/2009/3/layout/HorizontalOrganizationChart"/>
    <dgm:cxn modelId="{E1CEE138-9364-4E19-A96D-9D64063983F4}" type="presParOf" srcId="{AA9493FD-45F2-42BC-998C-F2660D2E122F}" destId="{EE99FF3C-C62D-412E-891E-3C76EEC7A37B}" srcOrd="1" destOrd="0" presId="urn:microsoft.com/office/officeart/2009/3/layout/HorizontalOrganizationChart"/>
    <dgm:cxn modelId="{9A315165-7A29-4496-BCD1-85B832FE3022}" type="presParOf" srcId="{EE99FF3C-C62D-412E-891E-3C76EEC7A37B}" destId="{18FBECE4-CCED-4088-9F2F-B7C1724E5D6D}" srcOrd="0" destOrd="0" presId="urn:microsoft.com/office/officeart/2009/3/layout/HorizontalOrganizationChart"/>
    <dgm:cxn modelId="{87C5C4B3-29EA-44AA-8DF5-6C627097DC0F}" type="presParOf" srcId="{EE99FF3C-C62D-412E-891E-3C76EEC7A37B}" destId="{4C634170-2F7A-4D57-8174-4C978C8EE83B}" srcOrd="1" destOrd="0" presId="urn:microsoft.com/office/officeart/2009/3/layout/HorizontalOrganizationChart"/>
    <dgm:cxn modelId="{52113947-A87E-481F-8567-C2A9A1D51B76}" type="presParOf" srcId="{4C634170-2F7A-4D57-8174-4C978C8EE83B}" destId="{E6ED9289-D3A6-4D79-8F07-3C7985F8C2F2}" srcOrd="0" destOrd="0" presId="urn:microsoft.com/office/officeart/2009/3/layout/HorizontalOrganizationChart"/>
    <dgm:cxn modelId="{F0E0E993-FF54-4F06-B666-F425CB8F60FB}" type="presParOf" srcId="{E6ED9289-D3A6-4D79-8F07-3C7985F8C2F2}" destId="{BFA4BFA8-5738-4327-BA39-16FA58682050}" srcOrd="0" destOrd="0" presId="urn:microsoft.com/office/officeart/2009/3/layout/HorizontalOrganizationChart"/>
    <dgm:cxn modelId="{580270BF-31DC-4A96-9EB7-D84781C294BF}" type="presParOf" srcId="{E6ED9289-D3A6-4D79-8F07-3C7985F8C2F2}" destId="{7DE42E23-C2C5-4889-A828-EE6D4245E338}" srcOrd="1" destOrd="0" presId="urn:microsoft.com/office/officeart/2009/3/layout/HorizontalOrganizationChart"/>
    <dgm:cxn modelId="{B8DC6F6C-82AB-4180-8184-D144F76CB3D7}" type="presParOf" srcId="{4C634170-2F7A-4D57-8174-4C978C8EE83B}" destId="{F65D7A1F-AB5D-474A-BD89-22833A7DFA52}" srcOrd="1" destOrd="0" presId="urn:microsoft.com/office/officeart/2009/3/layout/HorizontalOrganizationChart"/>
    <dgm:cxn modelId="{91B90DCA-5F2D-4E48-B8DC-3835A360F581}" type="presParOf" srcId="{4C634170-2F7A-4D57-8174-4C978C8EE83B}" destId="{65DA0A7A-8D6F-4731-B2FC-2590FA2FBF5E}" srcOrd="2" destOrd="0" presId="urn:microsoft.com/office/officeart/2009/3/layout/HorizontalOrganizationChart"/>
    <dgm:cxn modelId="{6C121944-E710-410A-84AD-703A05053B2F}" type="presParOf" srcId="{EE99FF3C-C62D-412E-891E-3C76EEC7A37B}" destId="{E398B542-928D-4CD7-9AFD-D35142CA5B5A}" srcOrd="2" destOrd="0" presId="urn:microsoft.com/office/officeart/2009/3/layout/HorizontalOrganizationChart"/>
    <dgm:cxn modelId="{FE1AFE6A-C769-4FB9-A456-6C11F043495D}" type="presParOf" srcId="{EE99FF3C-C62D-412E-891E-3C76EEC7A37B}" destId="{87838ACA-E77D-464C-8B32-D46A9E9DA0D0}" srcOrd="3" destOrd="0" presId="urn:microsoft.com/office/officeart/2009/3/layout/HorizontalOrganizationChart"/>
    <dgm:cxn modelId="{84FE028E-CDF3-4DAA-B716-213AE04FF664}" type="presParOf" srcId="{87838ACA-E77D-464C-8B32-D46A9E9DA0D0}" destId="{9F43B43B-B1EE-4B9A-81D2-A9FE6F4655FB}" srcOrd="0" destOrd="0" presId="urn:microsoft.com/office/officeart/2009/3/layout/HorizontalOrganizationChart"/>
    <dgm:cxn modelId="{DA75FF6C-A22C-463F-AA92-0FDC6F0B4219}" type="presParOf" srcId="{9F43B43B-B1EE-4B9A-81D2-A9FE6F4655FB}" destId="{E5952C09-C0EF-4BF9-BFD1-BD052C7BC317}" srcOrd="0" destOrd="0" presId="urn:microsoft.com/office/officeart/2009/3/layout/HorizontalOrganizationChart"/>
    <dgm:cxn modelId="{8E3FF56D-7B56-46AD-B849-47DC58EF873B}" type="presParOf" srcId="{9F43B43B-B1EE-4B9A-81D2-A9FE6F4655FB}" destId="{8D12BBB3-16DC-4AE6-BE5E-27D5FE139FB9}" srcOrd="1" destOrd="0" presId="urn:microsoft.com/office/officeart/2009/3/layout/HorizontalOrganizationChart"/>
    <dgm:cxn modelId="{6E8C1555-6F5E-46E7-BD2F-DBB21365B05F}" type="presParOf" srcId="{87838ACA-E77D-464C-8B32-D46A9E9DA0D0}" destId="{DCCF6811-186D-4DFC-81A9-EEE9F0F11620}" srcOrd="1" destOrd="0" presId="urn:microsoft.com/office/officeart/2009/3/layout/HorizontalOrganizationChart"/>
    <dgm:cxn modelId="{41ACEB44-0060-4631-93A5-EB0282BE179E}" type="presParOf" srcId="{87838ACA-E77D-464C-8B32-D46A9E9DA0D0}" destId="{EFB8D7B5-1ABA-4B2C-8729-94D2ED6A9DF2}" srcOrd="2" destOrd="0" presId="urn:microsoft.com/office/officeart/2009/3/layout/HorizontalOrganizationChart"/>
    <dgm:cxn modelId="{2D288E55-8E83-4A7B-A52F-D87C047EB399}" type="presParOf" srcId="{EE99FF3C-C62D-412E-891E-3C76EEC7A37B}" destId="{4F93CB1F-2C2F-4510-884B-1E823D65883F}" srcOrd="4" destOrd="0" presId="urn:microsoft.com/office/officeart/2009/3/layout/HorizontalOrganizationChart"/>
    <dgm:cxn modelId="{745F0D7E-B287-4C8B-AA9C-9EB334D6107A}" type="presParOf" srcId="{EE99FF3C-C62D-412E-891E-3C76EEC7A37B}" destId="{55473030-D2DB-416D-9ABE-80551A06EF7E}" srcOrd="5" destOrd="0" presId="urn:microsoft.com/office/officeart/2009/3/layout/HorizontalOrganizationChart"/>
    <dgm:cxn modelId="{A1F13565-A08A-418D-9569-79616BDBD13E}" type="presParOf" srcId="{55473030-D2DB-416D-9ABE-80551A06EF7E}" destId="{DCEC1AAB-1D10-4C75-9D77-56BF1D24E13C}" srcOrd="0" destOrd="0" presId="urn:microsoft.com/office/officeart/2009/3/layout/HorizontalOrganizationChart"/>
    <dgm:cxn modelId="{661B8216-F1A7-4938-ACA1-5F51C86B4B8F}" type="presParOf" srcId="{DCEC1AAB-1D10-4C75-9D77-56BF1D24E13C}" destId="{7D0E9E83-C0C6-4A63-94E0-D2D1CDF963D6}" srcOrd="0" destOrd="0" presId="urn:microsoft.com/office/officeart/2009/3/layout/HorizontalOrganizationChart"/>
    <dgm:cxn modelId="{1EB1A48A-B2C1-4D25-BF58-1C5CB192DC24}" type="presParOf" srcId="{DCEC1AAB-1D10-4C75-9D77-56BF1D24E13C}" destId="{06777297-496D-43F6-9F09-D8AAA98C486D}" srcOrd="1" destOrd="0" presId="urn:microsoft.com/office/officeart/2009/3/layout/HorizontalOrganizationChart"/>
    <dgm:cxn modelId="{8BA06239-DDA1-490C-937D-E17F2D728C41}" type="presParOf" srcId="{55473030-D2DB-416D-9ABE-80551A06EF7E}" destId="{4552DDA9-3A49-44BE-A577-FA3B4C973B4E}" srcOrd="1" destOrd="0" presId="urn:microsoft.com/office/officeart/2009/3/layout/HorizontalOrganizationChart"/>
    <dgm:cxn modelId="{4E60CBE4-122E-45AE-A012-8BDC16CCEFED}" type="presParOf" srcId="{55473030-D2DB-416D-9ABE-80551A06EF7E}" destId="{0D30D033-3E47-401F-9D75-F7404A08DD7F}" srcOrd="2" destOrd="0" presId="urn:microsoft.com/office/officeart/2009/3/layout/HorizontalOrganizationChart"/>
    <dgm:cxn modelId="{0ECD5F51-3834-4C8D-8B50-CF74CA376CF5}" type="presParOf" srcId="{AA9493FD-45F2-42BC-998C-F2660D2E122F}" destId="{82602DC9-24AF-48E3-8C39-E5AF15DF6889}" srcOrd="2" destOrd="0" presId="urn:microsoft.com/office/officeart/2009/3/layout/HorizontalOrganizationChart"/>
    <dgm:cxn modelId="{A4B3421C-883C-4785-88DC-5C89A67D0265}" type="presParOf" srcId="{3E978BC4-1BF2-4CCB-967E-04F4A8C9F258}" destId="{519A05CA-E537-48E8-9BD9-744795E5629B}" srcOrd="4" destOrd="0" presId="urn:microsoft.com/office/officeart/2009/3/layout/HorizontalOrganizationChart"/>
    <dgm:cxn modelId="{B4677D5C-2104-40BD-9B99-B594D10D264E}" type="presParOf" srcId="{3E978BC4-1BF2-4CCB-967E-04F4A8C9F258}" destId="{3E3ED51B-5343-4B8A-AB60-6BA222AF1584}" srcOrd="5" destOrd="0" presId="urn:microsoft.com/office/officeart/2009/3/layout/HorizontalOrganizationChart"/>
    <dgm:cxn modelId="{E8E1D00E-A7AA-4556-B374-C1CA419EDCBB}" type="presParOf" srcId="{3E3ED51B-5343-4B8A-AB60-6BA222AF1584}" destId="{83BAEFEF-ADC0-4886-A783-3B3BB4BA0293}" srcOrd="0" destOrd="0" presId="urn:microsoft.com/office/officeart/2009/3/layout/HorizontalOrganizationChart"/>
    <dgm:cxn modelId="{7801579B-16FC-4BF4-B911-A2548743691B}" type="presParOf" srcId="{83BAEFEF-ADC0-4886-A783-3B3BB4BA0293}" destId="{4CA85383-8701-4AD0-9C60-FB3D1EB134C4}" srcOrd="0" destOrd="0" presId="urn:microsoft.com/office/officeart/2009/3/layout/HorizontalOrganizationChart"/>
    <dgm:cxn modelId="{E3FF53F6-BEF4-4FA6-A2E5-C828DFB7454B}" type="presParOf" srcId="{83BAEFEF-ADC0-4886-A783-3B3BB4BA0293}" destId="{87073B22-B34C-4EAC-8D67-5C6BBEC9AD0A}" srcOrd="1" destOrd="0" presId="urn:microsoft.com/office/officeart/2009/3/layout/HorizontalOrganizationChart"/>
    <dgm:cxn modelId="{F68414E8-8183-4B11-9F38-ACADBCD79809}" type="presParOf" srcId="{3E3ED51B-5343-4B8A-AB60-6BA222AF1584}" destId="{8E31AC1A-E510-4736-AEF8-1355627CEDAB}" srcOrd="1" destOrd="0" presId="urn:microsoft.com/office/officeart/2009/3/layout/HorizontalOrganizationChart"/>
    <dgm:cxn modelId="{CBE727C7-05E1-416C-B968-F9DE6C03055B}" type="presParOf" srcId="{8E31AC1A-E510-4736-AEF8-1355627CEDAB}" destId="{504AA253-F057-4B5A-9C03-A7D9AA74526D}" srcOrd="0" destOrd="0" presId="urn:microsoft.com/office/officeart/2009/3/layout/HorizontalOrganizationChart"/>
    <dgm:cxn modelId="{E251BC1A-2FA8-473D-98D8-06CF5817A8BA}" type="presParOf" srcId="{8E31AC1A-E510-4736-AEF8-1355627CEDAB}" destId="{F02972D1-B695-44D1-B95E-7E44BE7A9B61}" srcOrd="1" destOrd="0" presId="urn:microsoft.com/office/officeart/2009/3/layout/HorizontalOrganizationChart"/>
    <dgm:cxn modelId="{820D39AC-7845-4CEE-B95A-D1FC3ACC9937}" type="presParOf" srcId="{F02972D1-B695-44D1-B95E-7E44BE7A9B61}" destId="{0C15A728-03EF-432E-82C5-2241742CF352}" srcOrd="0" destOrd="0" presId="urn:microsoft.com/office/officeart/2009/3/layout/HorizontalOrganizationChart"/>
    <dgm:cxn modelId="{A79E42F9-CEAB-4FD5-BC93-D553FAE2B0B1}" type="presParOf" srcId="{0C15A728-03EF-432E-82C5-2241742CF352}" destId="{CBB46950-272E-42BC-8BA1-5BDC5FF91044}" srcOrd="0" destOrd="0" presId="urn:microsoft.com/office/officeart/2009/3/layout/HorizontalOrganizationChart"/>
    <dgm:cxn modelId="{78823ACE-1DE7-4DE3-87A6-249CB27B74F9}" type="presParOf" srcId="{0C15A728-03EF-432E-82C5-2241742CF352}" destId="{2D80E6AA-3227-4D1C-88AA-7A90446CC18E}" srcOrd="1" destOrd="0" presId="urn:microsoft.com/office/officeart/2009/3/layout/HorizontalOrganizationChart"/>
    <dgm:cxn modelId="{500CD8A3-3C53-4D33-BCC4-2B17FE7C96E2}" type="presParOf" srcId="{F02972D1-B695-44D1-B95E-7E44BE7A9B61}" destId="{D0505ACF-2736-4D19-9691-1287128EE3AD}" srcOrd="1" destOrd="0" presId="urn:microsoft.com/office/officeart/2009/3/layout/HorizontalOrganizationChart"/>
    <dgm:cxn modelId="{0F5561A9-F41B-457D-B63D-A3EF19923698}" type="presParOf" srcId="{F02972D1-B695-44D1-B95E-7E44BE7A9B61}" destId="{D5BFE10C-057E-4EB4-AD80-B195F242A8E2}" srcOrd="2" destOrd="0" presId="urn:microsoft.com/office/officeart/2009/3/layout/HorizontalOrganizationChart"/>
    <dgm:cxn modelId="{DE8A929B-1F75-4074-AC65-8D73569D83D8}" type="presParOf" srcId="{3E3ED51B-5343-4B8A-AB60-6BA222AF1584}" destId="{0CAEEAC5-D8A7-491C-BA29-67990B185286}" srcOrd="2" destOrd="0" presId="urn:microsoft.com/office/officeart/2009/3/layout/HorizontalOrganizationChart"/>
    <dgm:cxn modelId="{C7319501-6763-41CC-8A39-0CA5BBE57032}" type="presParOf" srcId="{3E978BC4-1BF2-4CCB-967E-04F4A8C9F258}" destId="{11620B06-41F6-456D-A8A6-AF7AFB1EAE31}" srcOrd="6" destOrd="0" presId="urn:microsoft.com/office/officeart/2009/3/layout/HorizontalOrganizationChart"/>
    <dgm:cxn modelId="{4CD37DC1-EB5C-4E79-894A-C343450C8BE2}" type="presParOf" srcId="{3E978BC4-1BF2-4CCB-967E-04F4A8C9F258}" destId="{80C01E5D-7C60-4850-B0C9-CC30B3871D16}" srcOrd="7" destOrd="0" presId="urn:microsoft.com/office/officeart/2009/3/layout/HorizontalOrganizationChart"/>
    <dgm:cxn modelId="{C4C3040B-58AB-4E92-9239-9B078141B9F9}" type="presParOf" srcId="{80C01E5D-7C60-4850-B0C9-CC30B3871D16}" destId="{5D2D94D2-CBBA-43F2-AC4F-8150A5921A13}" srcOrd="0" destOrd="0" presId="urn:microsoft.com/office/officeart/2009/3/layout/HorizontalOrganizationChart"/>
    <dgm:cxn modelId="{65ACAF25-7541-4F5E-B5C3-BA50B5E212DA}" type="presParOf" srcId="{5D2D94D2-CBBA-43F2-AC4F-8150A5921A13}" destId="{F4F704E4-58C9-497F-9C28-8B2EC74A7FFE}" srcOrd="0" destOrd="0" presId="urn:microsoft.com/office/officeart/2009/3/layout/HorizontalOrganizationChart"/>
    <dgm:cxn modelId="{0C73183C-1F2F-436B-BFBC-06C384BB0590}" type="presParOf" srcId="{5D2D94D2-CBBA-43F2-AC4F-8150A5921A13}" destId="{713FBE49-42F7-417E-AF6B-C3FC841909B1}" srcOrd="1" destOrd="0" presId="urn:microsoft.com/office/officeart/2009/3/layout/HorizontalOrganizationChart"/>
    <dgm:cxn modelId="{FAB17E48-E808-47A5-B608-853FD262220F}" type="presParOf" srcId="{80C01E5D-7C60-4850-B0C9-CC30B3871D16}" destId="{0BE3901F-F66D-4CEF-9422-C63CEEA322CB}" srcOrd="1" destOrd="0" presId="urn:microsoft.com/office/officeart/2009/3/layout/HorizontalOrganizationChart"/>
    <dgm:cxn modelId="{461B6B28-912E-4E3E-AB34-50D991BA1BDB}" type="presParOf" srcId="{0BE3901F-F66D-4CEF-9422-C63CEEA322CB}" destId="{7EF378B2-407C-4B32-8884-828756144681}" srcOrd="0" destOrd="0" presId="urn:microsoft.com/office/officeart/2009/3/layout/HorizontalOrganizationChart"/>
    <dgm:cxn modelId="{8F52F5DD-BBC8-4F1A-B2F1-B26B2E6E73A6}" type="presParOf" srcId="{0BE3901F-F66D-4CEF-9422-C63CEEA322CB}" destId="{F45C22EE-B90B-4E9B-B433-314FE87082B2}" srcOrd="1" destOrd="0" presId="urn:microsoft.com/office/officeart/2009/3/layout/HorizontalOrganizationChart"/>
    <dgm:cxn modelId="{48834D29-BF37-4C1E-B526-B9CFC9FCA67B}" type="presParOf" srcId="{F45C22EE-B90B-4E9B-B433-314FE87082B2}" destId="{FE961B8F-F783-4621-9C1C-F4826C617EF7}" srcOrd="0" destOrd="0" presId="urn:microsoft.com/office/officeart/2009/3/layout/HorizontalOrganizationChart"/>
    <dgm:cxn modelId="{596B4D0D-A2E8-4C0A-8B43-326AF847DEB5}" type="presParOf" srcId="{FE961B8F-F783-4621-9C1C-F4826C617EF7}" destId="{E83D1C05-81DA-46FA-BEAB-373C77C5947E}" srcOrd="0" destOrd="0" presId="urn:microsoft.com/office/officeart/2009/3/layout/HorizontalOrganizationChart"/>
    <dgm:cxn modelId="{95F5DDC8-DEF8-41EF-952F-2687F26B7F13}" type="presParOf" srcId="{FE961B8F-F783-4621-9C1C-F4826C617EF7}" destId="{9CF43145-CB6B-4BBB-BB43-EA45510AB66E}" srcOrd="1" destOrd="0" presId="urn:microsoft.com/office/officeart/2009/3/layout/HorizontalOrganizationChart"/>
    <dgm:cxn modelId="{10B8AEB0-B676-44CE-A969-68F9353A548A}" type="presParOf" srcId="{F45C22EE-B90B-4E9B-B433-314FE87082B2}" destId="{596F5021-23CF-49FA-BA13-83016AA6D480}" srcOrd="1" destOrd="0" presId="urn:microsoft.com/office/officeart/2009/3/layout/HorizontalOrganizationChart"/>
    <dgm:cxn modelId="{C61A9368-CEAB-4B29-81B1-8C399A183037}" type="presParOf" srcId="{F45C22EE-B90B-4E9B-B433-314FE87082B2}" destId="{ACB43A1F-8553-43EF-B75B-23247FE75F12}" srcOrd="2" destOrd="0" presId="urn:microsoft.com/office/officeart/2009/3/layout/HorizontalOrganizationChart"/>
    <dgm:cxn modelId="{459994B1-2468-41EC-827E-3101C36612DB}" type="presParOf" srcId="{80C01E5D-7C60-4850-B0C9-CC30B3871D16}" destId="{3C1BB8CD-F00F-4DF2-8315-925E5C24FFC0}" srcOrd="2" destOrd="0" presId="urn:microsoft.com/office/officeart/2009/3/layout/HorizontalOrganizationChart"/>
    <dgm:cxn modelId="{19A55F88-3A29-4A7D-8973-740D2DF3A1FB}" type="presParOf" srcId="{3E978BC4-1BF2-4CCB-967E-04F4A8C9F258}" destId="{19A7A051-3B15-4201-865B-CF44E40B63AE}" srcOrd="8" destOrd="0" presId="urn:microsoft.com/office/officeart/2009/3/layout/HorizontalOrganizationChart"/>
    <dgm:cxn modelId="{85540F5D-9613-4B13-A304-42F6FCCF3DAF}" type="presParOf" srcId="{3E978BC4-1BF2-4CCB-967E-04F4A8C9F258}" destId="{6A9245AC-84AB-4063-A240-10C1F08423A4}" srcOrd="9" destOrd="0" presId="urn:microsoft.com/office/officeart/2009/3/layout/HorizontalOrganizationChart"/>
    <dgm:cxn modelId="{3D688248-F8E0-4985-9EE1-944478575CD8}" type="presParOf" srcId="{6A9245AC-84AB-4063-A240-10C1F08423A4}" destId="{500A11DB-5DE4-4A36-AE44-42C217A0B352}" srcOrd="0" destOrd="0" presId="urn:microsoft.com/office/officeart/2009/3/layout/HorizontalOrganizationChart"/>
    <dgm:cxn modelId="{8C895E1B-ED2F-468E-9992-D50BD1CEF6EC}" type="presParOf" srcId="{500A11DB-5DE4-4A36-AE44-42C217A0B352}" destId="{EB607748-2643-43A6-93F4-717E553CCC03}" srcOrd="0" destOrd="0" presId="urn:microsoft.com/office/officeart/2009/3/layout/HorizontalOrganizationChart"/>
    <dgm:cxn modelId="{03F34F08-AB85-4045-83B8-F5709BB89CC5}" type="presParOf" srcId="{500A11DB-5DE4-4A36-AE44-42C217A0B352}" destId="{AA13ED28-44DD-48F1-9C8B-41AACB920410}" srcOrd="1" destOrd="0" presId="urn:microsoft.com/office/officeart/2009/3/layout/HorizontalOrganizationChart"/>
    <dgm:cxn modelId="{CDC13E93-7B9C-4901-868F-F4C2E704E278}" type="presParOf" srcId="{6A9245AC-84AB-4063-A240-10C1F08423A4}" destId="{F19668D1-A27B-4ADC-A00A-C7F99271AFCE}" srcOrd="1" destOrd="0" presId="urn:microsoft.com/office/officeart/2009/3/layout/HorizontalOrganizationChart"/>
    <dgm:cxn modelId="{9E56ACC2-822B-4B7C-AF4D-82B9A9197D22}" type="presParOf" srcId="{F19668D1-A27B-4ADC-A00A-C7F99271AFCE}" destId="{1D371BCD-FD05-46DB-AE1B-5AB8B1751BDB}" srcOrd="0" destOrd="0" presId="urn:microsoft.com/office/officeart/2009/3/layout/HorizontalOrganizationChart"/>
    <dgm:cxn modelId="{7F8F7EF1-19CD-4E37-B301-3E8D11F017EC}" type="presParOf" srcId="{F19668D1-A27B-4ADC-A00A-C7F99271AFCE}" destId="{1AF042D3-324E-49EE-9297-F0DA41E18DE5}" srcOrd="1" destOrd="0" presId="urn:microsoft.com/office/officeart/2009/3/layout/HorizontalOrganizationChart"/>
    <dgm:cxn modelId="{8ED4D61F-A60A-4DBB-BD9A-4997E948FAE7}" type="presParOf" srcId="{1AF042D3-324E-49EE-9297-F0DA41E18DE5}" destId="{E9C46A09-421D-4B68-B458-F0D5B18BC6B1}" srcOrd="0" destOrd="0" presId="urn:microsoft.com/office/officeart/2009/3/layout/HorizontalOrganizationChart"/>
    <dgm:cxn modelId="{8AA74B58-7160-445F-AA5F-85A55C11757E}" type="presParOf" srcId="{E9C46A09-421D-4B68-B458-F0D5B18BC6B1}" destId="{ED5B6B99-048B-4B01-97DE-3921ACE18DB2}" srcOrd="0" destOrd="0" presId="urn:microsoft.com/office/officeart/2009/3/layout/HorizontalOrganizationChart"/>
    <dgm:cxn modelId="{0AAB27DF-0DB2-4D18-80F8-CBF6930A609F}" type="presParOf" srcId="{E9C46A09-421D-4B68-B458-F0D5B18BC6B1}" destId="{26137B91-0EEE-4B78-A2F9-D9D9A0B34854}" srcOrd="1" destOrd="0" presId="urn:microsoft.com/office/officeart/2009/3/layout/HorizontalOrganizationChart"/>
    <dgm:cxn modelId="{4CC6CBDB-EB34-4509-9D55-27B40F5FF09F}" type="presParOf" srcId="{1AF042D3-324E-49EE-9297-F0DA41E18DE5}" destId="{BA7EBE4D-4978-4C41-9AFB-16F262DD3F77}" srcOrd="1" destOrd="0" presId="urn:microsoft.com/office/officeart/2009/3/layout/HorizontalOrganizationChart"/>
    <dgm:cxn modelId="{F0D6E951-FDE2-4A01-ACFE-D69CE0792CE4}" type="presParOf" srcId="{BA7EBE4D-4978-4C41-9AFB-16F262DD3F77}" destId="{F7E55352-D4AD-404F-B0BF-23A432217399}" srcOrd="0" destOrd="0" presId="urn:microsoft.com/office/officeart/2009/3/layout/HorizontalOrganizationChart"/>
    <dgm:cxn modelId="{3085A12A-2381-4FB3-B653-61B12DB33616}" type="presParOf" srcId="{BA7EBE4D-4978-4C41-9AFB-16F262DD3F77}" destId="{A050BC4E-85F1-4325-9F6E-92C8F9630BBB}" srcOrd="1" destOrd="0" presId="urn:microsoft.com/office/officeart/2009/3/layout/HorizontalOrganizationChart"/>
    <dgm:cxn modelId="{F8543C31-C403-4674-B8BE-8E347A5A4FAF}" type="presParOf" srcId="{A050BC4E-85F1-4325-9F6E-92C8F9630BBB}" destId="{9E8B50FF-A767-4B67-A7D0-81C9C58F5AEA}" srcOrd="0" destOrd="0" presId="urn:microsoft.com/office/officeart/2009/3/layout/HorizontalOrganizationChart"/>
    <dgm:cxn modelId="{9219C6AB-8856-48ED-A4D6-9054981D5C72}" type="presParOf" srcId="{9E8B50FF-A767-4B67-A7D0-81C9C58F5AEA}" destId="{CFB6A25E-8AE1-4738-A7EC-596EA6DAB722}" srcOrd="0" destOrd="0" presId="urn:microsoft.com/office/officeart/2009/3/layout/HorizontalOrganizationChart"/>
    <dgm:cxn modelId="{03ED3E29-98FA-4497-A53B-027EE708DE63}" type="presParOf" srcId="{9E8B50FF-A767-4B67-A7D0-81C9C58F5AEA}" destId="{07D57B9B-D17A-452A-BB65-3788AEE27396}" srcOrd="1" destOrd="0" presId="urn:microsoft.com/office/officeart/2009/3/layout/HorizontalOrganizationChart"/>
    <dgm:cxn modelId="{C0FA3A69-95C4-4A39-8798-584FE3C09ACB}" type="presParOf" srcId="{A050BC4E-85F1-4325-9F6E-92C8F9630BBB}" destId="{7561565D-C28E-4646-A104-ECA8387F4324}" srcOrd="1" destOrd="0" presId="urn:microsoft.com/office/officeart/2009/3/layout/HorizontalOrganizationChart"/>
    <dgm:cxn modelId="{78F997CF-872F-456C-AAD1-488B8BFF998F}" type="presParOf" srcId="{A050BC4E-85F1-4325-9F6E-92C8F9630BBB}" destId="{9566D389-5834-4879-B111-570259BE4F4D}" srcOrd="2" destOrd="0" presId="urn:microsoft.com/office/officeart/2009/3/layout/HorizontalOrganizationChart"/>
    <dgm:cxn modelId="{EA707CFD-8781-4A0C-A7F3-9B361197B535}" type="presParOf" srcId="{BA7EBE4D-4978-4C41-9AFB-16F262DD3F77}" destId="{17C1C841-E727-4F6E-8F1A-252B90EED691}" srcOrd="2" destOrd="0" presId="urn:microsoft.com/office/officeart/2009/3/layout/HorizontalOrganizationChart"/>
    <dgm:cxn modelId="{BD1B0F46-C844-4361-9F9A-79596666B268}" type="presParOf" srcId="{BA7EBE4D-4978-4C41-9AFB-16F262DD3F77}" destId="{3FDC9C72-24F0-451C-A1F0-5E3C36537BFF}" srcOrd="3" destOrd="0" presId="urn:microsoft.com/office/officeart/2009/3/layout/HorizontalOrganizationChart"/>
    <dgm:cxn modelId="{F542535D-F359-43BD-A42E-B63A79DA465E}" type="presParOf" srcId="{3FDC9C72-24F0-451C-A1F0-5E3C36537BFF}" destId="{64AA728A-E9DC-4426-A6D4-686539964CFA}" srcOrd="0" destOrd="0" presId="urn:microsoft.com/office/officeart/2009/3/layout/HorizontalOrganizationChart"/>
    <dgm:cxn modelId="{851B2FF8-5AED-47C2-8196-BCF497D4C3FB}" type="presParOf" srcId="{64AA728A-E9DC-4426-A6D4-686539964CFA}" destId="{FF59C45A-06EF-4413-95F7-28810A707A6D}" srcOrd="0" destOrd="0" presId="urn:microsoft.com/office/officeart/2009/3/layout/HorizontalOrganizationChart"/>
    <dgm:cxn modelId="{FCCDE0BF-F39A-49FA-A5A1-78079CD6FFAC}" type="presParOf" srcId="{64AA728A-E9DC-4426-A6D4-686539964CFA}" destId="{F4C0A2B7-FBEA-4ED8-97C4-67FDAF8609BD}" srcOrd="1" destOrd="0" presId="urn:microsoft.com/office/officeart/2009/3/layout/HorizontalOrganizationChart"/>
    <dgm:cxn modelId="{2BC60062-3667-4AC5-B334-EF404FAE8F7D}" type="presParOf" srcId="{3FDC9C72-24F0-451C-A1F0-5E3C36537BFF}" destId="{CC58BB22-A9FD-4A0A-82EE-6959346C5963}" srcOrd="1" destOrd="0" presId="urn:microsoft.com/office/officeart/2009/3/layout/HorizontalOrganizationChart"/>
    <dgm:cxn modelId="{4DBB3744-BD7F-483B-8E76-4A03FE9CC228}" type="presParOf" srcId="{3FDC9C72-24F0-451C-A1F0-5E3C36537BFF}" destId="{82ED3F78-16B8-45D1-A2BC-AC20E5C10939}" srcOrd="2" destOrd="0" presId="urn:microsoft.com/office/officeart/2009/3/layout/HorizontalOrganizationChart"/>
    <dgm:cxn modelId="{46822871-E733-4A78-BEE3-7749ED83B9FB}" type="presParOf" srcId="{1AF042D3-324E-49EE-9297-F0DA41E18DE5}" destId="{E8412FE0-8BE4-411F-ACCA-C8C5D253DA24}" srcOrd="2" destOrd="0" presId="urn:microsoft.com/office/officeart/2009/3/layout/HorizontalOrganizationChart"/>
    <dgm:cxn modelId="{98FBC3A0-98B0-4FC3-93F6-1334E8362A56}" type="presParOf" srcId="{F19668D1-A27B-4ADC-A00A-C7F99271AFCE}" destId="{B18BFAC6-7D7F-4B3C-BC1F-F3BFF1E5119F}" srcOrd="2" destOrd="0" presId="urn:microsoft.com/office/officeart/2009/3/layout/HorizontalOrganizationChart"/>
    <dgm:cxn modelId="{6273F9F9-2292-4825-AD2A-807F7F2D59BD}" type="presParOf" srcId="{F19668D1-A27B-4ADC-A00A-C7F99271AFCE}" destId="{D66B2CA3-FC04-4275-8450-9B2F9D794157}" srcOrd="3" destOrd="0" presId="urn:microsoft.com/office/officeart/2009/3/layout/HorizontalOrganizationChart"/>
    <dgm:cxn modelId="{FACD62C2-E394-4F87-A2CD-4DEF9D94CC42}" type="presParOf" srcId="{D66B2CA3-FC04-4275-8450-9B2F9D794157}" destId="{32F49338-D118-47CE-B815-8507D022EC9D}" srcOrd="0" destOrd="0" presId="urn:microsoft.com/office/officeart/2009/3/layout/HorizontalOrganizationChart"/>
    <dgm:cxn modelId="{6F9947AC-6F81-4C71-A4CE-3F4E7C26C4A5}" type="presParOf" srcId="{32F49338-D118-47CE-B815-8507D022EC9D}" destId="{02D7EA27-D0F9-4104-8C77-BA02F5B2C32C}" srcOrd="0" destOrd="0" presId="urn:microsoft.com/office/officeart/2009/3/layout/HorizontalOrganizationChart"/>
    <dgm:cxn modelId="{D01F0310-A84D-45BF-8E0B-8DD5F552EF80}" type="presParOf" srcId="{32F49338-D118-47CE-B815-8507D022EC9D}" destId="{A184E66D-1961-492B-BA41-09178C934287}" srcOrd="1" destOrd="0" presId="urn:microsoft.com/office/officeart/2009/3/layout/HorizontalOrganizationChart"/>
    <dgm:cxn modelId="{BC8FA3D1-2561-4093-B9BF-21732A7C971A}" type="presParOf" srcId="{D66B2CA3-FC04-4275-8450-9B2F9D794157}" destId="{F3A90879-50A6-48A1-A27A-E99DFF3A4FFC}" srcOrd="1" destOrd="0" presId="urn:microsoft.com/office/officeart/2009/3/layout/HorizontalOrganizationChart"/>
    <dgm:cxn modelId="{478CB669-96CE-457E-B018-A832608B08DC}" type="presParOf" srcId="{D66B2CA3-FC04-4275-8450-9B2F9D794157}" destId="{26930F43-B1D9-4BF1-BC07-1015FAC9C0FE}" srcOrd="2" destOrd="0" presId="urn:microsoft.com/office/officeart/2009/3/layout/HorizontalOrganizationChart"/>
    <dgm:cxn modelId="{B6733306-72FF-411F-A7F0-43CA20B2B51C}" type="presParOf" srcId="{6A9245AC-84AB-4063-A240-10C1F08423A4}" destId="{BDCCB426-4525-45F3-9CB5-DF33358183FD}" srcOrd="2" destOrd="0" presId="urn:microsoft.com/office/officeart/2009/3/layout/HorizontalOrganizationChart"/>
    <dgm:cxn modelId="{AAF721F0-B356-4280-98B2-AB98F4CE0D58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Simple</a:t>
          </a: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 degré d’acquisition</a:t>
          </a: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Les </a:t>
          </a:r>
          <a:r>
            <a:rPr lang="fr-FR" dirty="0">
              <a:solidFill>
                <a:srgbClr val="002060"/>
              </a:solidFill>
            </a:rPr>
            <a:t>initiatives</a:t>
          </a: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Les progrès</a:t>
          </a: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Des compétences</a:t>
          </a: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endParaRPr lang="fr-FR" dirty="0">
            <a:solidFill>
              <a:srgbClr val="002060"/>
            </a:solidFill>
          </a:endParaRP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Des connaissances</a:t>
          </a: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Lisible</a:t>
          </a: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Compréhensible </a:t>
          </a:r>
          <a:r>
            <a:rPr lang="fr-FR" dirty="0">
              <a:solidFill>
                <a:srgbClr val="002060"/>
              </a:solidFill>
            </a:rPr>
            <a:t>par les familles</a:t>
          </a: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88EE798D-D3A7-4AFA-955D-5A6E9BA80071}" type="presOf" srcId="{1ABB25C1-DB8F-49AA-B7DE-EE7ED93C4716}" destId="{B18BFAC6-7D7F-4B3C-BC1F-F3BFF1E5119F}" srcOrd="0" destOrd="0" presId="urn:microsoft.com/office/officeart/2009/3/layout/HorizontalOrganizationChart"/>
    <dgm:cxn modelId="{EC802019-8376-4306-B5CE-6EACE5A9E93D}" type="presOf" srcId="{A9B48322-4AC9-4875-8C8F-FA4FE4CA59EC}" destId="{07D57B9B-D17A-452A-BB65-3788AEE27396}" srcOrd="1" destOrd="0" presId="urn:microsoft.com/office/officeart/2009/3/layout/HorizontalOrganizationChart"/>
    <dgm:cxn modelId="{442FFDC5-8E2B-49D4-A949-68B087B9CD8C}" type="presOf" srcId="{99881609-8A62-46A9-B937-4772C9F70098}" destId="{2BAD5BB4-6ADB-4B02-94B6-EF621B4408D9}" srcOrd="0" destOrd="0" presId="urn:microsoft.com/office/officeart/2009/3/layout/HorizontalOrganizationChart"/>
    <dgm:cxn modelId="{72F2B224-2F7F-4D80-ACEE-C1BA35054752}" type="presOf" srcId="{B7AA188D-B880-478C-BD78-292FE762B06A}" destId="{519A05CA-E537-48E8-9BD9-744795E5629B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440EDAF6-6ABE-4FFF-BC2B-A8DC4CF164EF}" type="presOf" srcId="{CB6D0456-3016-4B47-A1C5-0247F6584761}" destId="{D23A3521-C62B-4A17-8CFF-BB7D333622D8}" srcOrd="0" destOrd="0" presId="urn:microsoft.com/office/officeart/2009/3/layout/HorizontalOrganizationChart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5F848860-3A19-474C-9840-E73AA9B23D51}" type="presOf" srcId="{640BD6DF-BA03-4C02-87D8-FCCE762D21D8}" destId="{F1E1A279-476B-4AB1-8135-47F639AB46FB}" srcOrd="0" destOrd="0" presId="urn:microsoft.com/office/officeart/2009/3/layout/HorizontalOrganizationChart"/>
    <dgm:cxn modelId="{3ACD6390-3FF8-4F0F-9FBC-34126017C275}" type="presOf" srcId="{37ACF72F-1B52-415E-BF66-DE4D540B9F94}" destId="{348AFDFB-50BE-4CBA-91AE-C1C57E4BE0EE}" srcOrd="0" destOrd="0" presId="urn:microsoft.com/office/officeart/2009/3/layout/HorizontalOrganizationChart"/>
    <dgm:cxn modelId="{BF9BF089-D625-4FE2-B345-32A05A2BA932}" type="presOf" srcId="{AED2A71C-0A77-4E90-A6A6-896AAD05823D}" destId="{26137B91-0EEE-4B78-A2F9-D9D9A0B34854}" srcOrd="1" destOrd="0" presId="urn:microsoft.com/office/officeart/2009/3/layout/HorizontalOrganizationChart"/>
    <dgm:cxn modelId="{14A67F9F-3E11-482F-BCBF-4BA65FD92DBD}" type="presOf" srcId="{A43E4F00-5E49-453B-925D-B96019AE468C}" destId="{1D371BCD-FD05-46DB-AE1B-5AB8B1751BDB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77879753-0C15-46BD-8D6D-74FB5EB20CB4}" type="presOf" srcId="{10FD6D73-52B3-4593-9870-0C996CE1D821}" destId="{EB607748-2643-43A6-93F4-717E553CCC03}" srcOrd="0" destOrd="0" presId="urn:microsoft.com/office/officeart/2009/3/layout/HorizontalOrganizationChart"/>
    <dgm:cxn modelId="{FC520BE3-7D21-4F1F-9B1A-855AF44291EF}" type="presOf" srcId="{FE28C547-222B-4846-A5B9-8027793690B0}" destId="{02D7EA27-D0F9-4104-8C77-BA02F5B2C32C}" srcOrd="0" destOrd="0" presId="urn:microsoft.com/office/officeart/2009/3/layout/HorizontalOrganizationChart"/>
    <dgm:cxn modelId="{8366D042-435D-48F3-8BF2-D9840B10519C}" type="presOf" srcId="{3C40E626-F01B-4019-AD35-ECF80E79561B}" destId="{C299BF5C-383F-4AB5-871C-285AEACF8C1E}" srcOrd="0" destOrd="0" presId="urn:microsoft.com/office/officeart/2009/3/layout/HorizontalOrganizationChart"/>
    <dgm:cxn modelId="{E75FE074-102D-4811-AC0B-76A1E835DE41}" type="presOf" srcId="{F82B2177-3361-43C0-954B-BB830EA6D6BD}" destId="{87073B22-B34C-4EAC-8D67-5C6BBEC9AD0A}" srcOrd="1" destOrd="0" presId="urn:microsoft.com/office/officeart/2009/3/layout/HorizontalOrganizationChart"/>
    <dgm:cxn modelId="{5769ABE7-253A-496B-970D-EC408F798DE3}" type="presOf" srcId="{4B2CF3E2-215D-4E76-9A16-43C934D3030D}" destId="{17C1C841-E727-4F6E-8F1A-252B90EED691}" srcOrd="0" destOrd="0" presId="urn:microsoft.com/office/officeart/2009/3/layout/HorizontalOrganizationChart"/>
    <dgm:cxn modelId="{86D61890-8222-4923-BCA3-EA73812184FA}" type="presOf" srcId="{0B5C4B33-238F-4A57-8C6C-EFC46784B320}" destId="{E83D1C05-81DA-46FA-BEAB-373C77C5947E}" srcOrd="0" destOrd="0" presId="urn:microsoft.com/office/officeart/2009/3/layout/HorizontalOrganizationChart"/>
    <dgm:cxn modelId="{D9777FCE-B3FC-4372-9D01-93F3A6F11ED0}" type="presOf" srcId="{640BD6DF-BA03-4C02-87D8-FCCE762D21D8}" destId="{C64D1C93-0812-46A5-B5B8-BEEF0A807B6D}" srcOrd="1" destOrd="0" presId="urn:microsoft.com/office/officeart/2009/3/layout/HorizontalOrganizationChart"/>
    <dgm:cxn modelId="{F2C12B64-0738-4CB5-BB3C-9F25AFCCC595}" type="presOf" srcId="{4CA6DD28-FA32-4126-8D1D-CA63180FD711}" destId="{18FBECE4-CCED-4088-9F2F-B7C1724E5D6D}" srcOrd="0" destOrd="0" presId="urn:microsoft.com/office/officeart/2009/3/layout/HorizontalOrganizationChart"/>
    <dgm:cxn modelId="{B2F6D83B-25EE-4534-A19B-CFCCC9366C2C}" type="presOf" srcId="{49E97D70-2AB4-4CDF-BF93-355B57FEEE93}" destId="{E398B542-928D-4CD7-9AFD-D35142CA5B5A}" srcOrd="0" destOrd="0" presId="urn:microsoft.com/office/officeart/2009/3/layout/HorizontalOrganizationChart"/>
    <dgm:cxn modelId="{A48E8F45-BDE7-417D-9ED4-A4E1D9BC6382}" type="presOf" srcId="{5C50A25C-083D-4961-B2E3-6C4545AE99EC}" destId="{7EF378B2-407C-4B32-8884-828756144681}" srcOrd="0" destOrd="0" presId="urn:microsoft.com/office/officeart/2009/3/layout/HorizontalOrganizationChart"/>
    <dgm:cxn modelId="{B5B7CF0D-5D85-4FF9-BFCA-93B07613916D}" type="presOf" srcId="{C4DE4F77-6EB2-40A6-98E2-1B0C5A33F91C}" destId="{E5952C09-C0EF-4BF9-BFD1-BD052C7BC317}" srcOrd="0" destOrd="0" presId="urn:microsoft.com/office/officeart/2009/3/layout/HorizontalOrganizationChart"/>
    <dgm:cxn modelId="{E0733943-1C11-44E8-9BD6-0CB51DB2EF36}" type="presOf" srcId="{3A56E42B-555B-4F82-A0EA-6CC0F7AC4808}" destId="{F4F704E4-58C9-497F-9C28-8B2EC74A7FFE}" srcOrd="0" destOrd="0" presId="urn:microsoft.com/office/officeart/2009/3/layout/HorizontalOrganizationChart"/>
    <dgm:cxn modelId="{0231031A-FD19-46E9-B022-3823FCB80F8C}" type="presOf" srcId="{3A56E42B-555B-4F82-A0EA-6CC0F7AC4808}" destId="{713FBE49-42F7-417E-AF6B-C3FC841909B1}" srcOrd="1" destOrd="0" presId="urn:microsoft.com/office/officeart/2009/3/layout/HorizontalOrganizationChart"/>
    <dgm:cxn modelId="{B2DCFAFB-B45D-4F24-B6AC-EB54D844D027}" type="presOf" srcId="{1DFF2E94-F6A4-4B0C-904A-6FCBA5BCDA4B}" destId="{2D80E6AA-3227-4D1C-88AA-7A90446CC18E}" srcOrd="1" destOrd="0" presId="urn:microsoft.com/office/officeart/2009/3/layout/HorizontalOrganizationChart"/>
    <dgm:cxn modelId="{FA38E350-AE26-4F62-9220-324A908D0884}" type="presOf" srcId="{F82B2177-3361-43C0-954B-BB830EA6D6BD}" destId="{4CA85383-8701-4AD0-9C60-FB3D1EB134C4}" srcOrd="0" destOrd="0" presId="urn:microsoft.com/office/officeart/2009/3/layout/HorizontalOrganizationChart"/>
    <dgm:cxn modelId="{7B8E5534-0BB4-4B16-BDB2-B78CC54DC3A0}" type="presOf" srcId="{3A49EF69-28FB-4256-8FCD-863E96080C7C}" destId="{8EC9945B-9927-49D7-8929-49AD3762F45A}" srcOrd="1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638196C1-F65D-4873-8F9D-6C5B28369ACA}" type="presOf" srcId="{EBDEC88A-324E-41EA-8C3D-731111683F72}" destId="{00B8A110-F996-4046-891C-C0CB71514997}" srcOrd="1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31A5F2F6-DB9E-4F34-B9BD-64B02E545F72}" type="presOf" srcId="{9EF3AFC6-371F-4193-B1F4-D16AC9315E90}" destId="{06777297-496D-43F6-9F09-D8AAA98C486D}" srcOrd="1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5F499FDE-1F84-4300-9626-BB74287999DC}" type="presOf" srcId="{AED2A71C-0A77-4E90-A6A6-896AAD05823D}" destId="{ED5B6B99-048B-4B01-97DE-3921ACE18DB2}" srcOrd="0" destOrd="0" presId="urn:microsoft.com/office/officeart/2009/3/layout/HorizontalOrganizationChart"/>
    <dgm:cxn modelId="{BC43CEEB-F537-408B-A68C-BD50E8827BFB}" type="presOf" srcId="{63915489-439F-49D7-A809-7137A2F04811}" destId="{FF59C45A-06EF-4413-95F7-28810A707A6D}" srcOrd="0" destOrd="0" presId="urn:microsoft.com/office/officeart/2009/3/layout/HorizontalOrganizationChart"/>
    <dgm:cxn modelId="{659CCAE5-19F8-4E4A-94E6-4C3BCBBEE835}" type="presOf" srcId="{63915489-439F-49D7-A809-7137A2F04811}" destId="{F4C0A2B7-FBEA-4ED8-97C4-67FDAF8609BD}" srcOrd="1" destOrd="0" presId="urn:microsoft.com/office/officeart/2009/3/layout/HorizontalOrganizationChart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45341CF6-8BBA-4759-94EA-904716E425AB}" type="presOf" srcId="{0B5C4B33-238F-4A57-8C6C-EFC46784B320}" destId="{9CF43145-CB6B-4BBB-BB43-EA45510AB66E}" srcOrd="1" destOrd="0" presId="urn:microsoft.com/office/officeart/2009/3/layout/HorizontalOrganizationChart"/>
    <dgm:cxn modelId="{4C84AD95-5CA8-4522-9276-39161DECFFA1}" type="presOf" srcId="{A9B48322-4AC9-4875-8C8F-FA4FE4CA59EC}" destId="{CFB6A25E-8AE1-4738-A7EC-596EA6DAB722}" srcOrd="0" destOrd="0" presId="urn:microsoft.com/office/officeart/2009/3/layout/HorizontalOrganizationChart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08588C58-BB1A-4B2C-8D1C-748ED49DAE65}" type="presOf" srcId="{EBDEC88A-324E-41EA-8C3D-731111683F72}" destId="{8833BC0C-52F2-4EEB-B4C5-ECFA080BE8BE}" srcOrd="0" destOrd="0" presId="urn:microsoft.com/office/officeart/2009/3/layout/HorizontalOrganizationChart"/>
    <dgm:cxn modelId="{1EC94267-C876-4FAF-9506-AB9215D71CF5}" type="presOf" srcId="{652E16CB-8B5B-410C-B70A-A31E7C1C9C7B}" destId="{11620B06-41F6-456D-A8A6-AF7AFB1EAE31}" srcOrd="0" destOrd="0" presId="urn:microsoft.com/office/officeart/2009/3/layout/HorizontalOrganizationChart"/>
    <dgm:cxn modelId="{26DE32C8-FE1C-40B4-96A2-70A3BC1496D7}" type="presOf" srcId="{9EF3AFC6-371F-4193-B1F4-D16AC9315E90}" destId="{7D0E9E83-C0C6-4A63-94E0-D2D1CDF963D6}" srcOrd="0" destOrd="0" presId="urn:microsoft.com/office/officeart/2009/3/layout/HorizontalOrganizationChart"/>
    <dgm:cxn modelId="{1240E4D0-D0BB-46CE-8CBA-BEC65E21718D}" type="presOf" srcId="{FE28C547-222B-4846-A5B9-8027793690B0}" destId="{A184E66D-1961-492B-BA41-09178C934287}" srcOrd="1" destOrd="0" presId="urn:microsoft.com/office/officeart/2009/3/layout/HorizontalOrganizationChart"/>
    <dgm:cxn modelId="{1762BF4A-0DF6-42AA-B05C-AD80B9847E20}" type="presOf" srcId="{15CE5EE0-EE39-41BB-835E-23E3C1E6C984}" destId="{BFA4BFA8-5738-4327-BA39-16FA58682050}" srcOrd="0" destOrd="0" presId="urn:microsoft.com/office/officeart/2009/3/layout/HorizontalOrganizationChart"/>
    <dgm:cxn modelId="{9299B1B8-E367-46C3-B722-73D2F159F2E6}" type="presOf" srcId="{37ACF72F-1B52-415E-BF66-DE4D540B9F94}" destId="{3CE6A2AB-2EB4-4867-8D71-268DF76717FA}" srcOrd="1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8113D8E5-ED16-406D-8BF3-B252FADDAB27}" type="presOf" srcId="{C4DE4F77-6EB2-40A6-98E2-1B0C5A33F91C}" destId="{8D12BBB3-16DC-4AE6-BE5E-27D5FE139FB9}" srcOrd="1" destOrd="0" presId="urn:microsoft.com/office/officeart/2009/3/layout/HorizontalOrganizationChart"/>
    <dgm:cxn modelId="{AF8617CA-074A-4DC4-A6ED-9E9D58010E3F}" type="presOf" srcId="{500D2B64-1751-4B70-A5FB-91CCE288E2BD}" destId="{19A7A051-3B15-4201-865B-CF44E40B63AE}" srcOrd="0" destOrd="0" presId="urn:microsoft.com/office/officeart/2009/3/layout/HorizontalOrganizationChart"/>
    <dgm:cxn modelId="{12BE2AC1-C104-41AC-A137-7C90D7DAF575}" type="presOf" srcId="{3A49EF69-28FB-4256-8FCD-863E96080C7C}" destId="{DB1CEE91-A733-48D7-9620-CF6C830960E6}" srcOrd="0" destOrd="0" presId="urn:microsoft.com/office/officeart/2009/3/layout/HorizontalOrganizationChart"/>
    <dgm:cxn modelId="{D609775A-EA9E-4DFB-A96F-0AF0F3D22382}" type="presOf" srcId="{127E0F9F-555D-47BB-940E-99F368300EB2}" destId="{69D4E3F5-AE7E-47B9-A486-AA6C87A9789E}" srcOrd="0" destOrd="0" presId="urn:microsoft.com/office/officeart/2009/3/layout/HorizontalOrganizationChart"/>
    <dgm:cxn modelId="{69180066-147F-4ABB-A2BD-8CDA6AAE29EC}" type="presOf" srcId="{10FD6D73-52B3-4593-9870-0C996CE1D821}" destId="{AA13ED28-44DD-48F1-9C8B-41AACB920410}" srcOrd="1" destOrd="0" presId="urn:microsoft.com/office/officeart/2009/3/layout/HorizontalOrganizationChart"/>
    <dgm:cxn modelId="{231A39E5-AD78-41B1-BE10-E00A74B2FDE5}" type="presOf" srcId="{E0BE463D-4C68-482F-BC83-13D18610B8BA}" destId="{504AA253-F057-4B5A-9C03-A7D9AA74526D}" srcOrd="0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69A25608-7F2A-477C-9761-3289B43E9752}" type="presOf" srcId="{15CE5EE0-EE39-41BB-835E-23E3C1E6C984}" destId="{7DE42E23-C2C5-4889-A828-EE6D4245E338}" srcOrd="1" destOrd="0" presId="urn:microsoft.com/office/officeart/2009/3/layout/HorizontalOrganizationChart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1C4D68D6-0152-4CEB-AA6C-8F451285EEDC}" type="presOf" srcId="{22DD5F95-2E9B-4933-A9F5-D9B24F38D2A4}" destId="{F7E55352-D4AD-404F-B0BF-23A432217399}" srcOrd="0" destOrd="0" presId="urn:microsoft.com/office/officeart/2009/3/layout/HorizontalOrganizationChart"/>
    <dgm:cxn modelId="{80D58558-D303-43CE-B1A5-9DE43068EF6A}" type="presOf" srcId="{1DFF2E94-F6A4-4B0C-904A-6FCBA5BCDA4B}" destId="{CBB46950-272E-42BC-8BA1-5BDC5FF91044}" srcOrd="0" destOrd="0" presId="urn:microsoft.com/office/officeart/2009/3/layout/HorizontalOrganizationChart"/>
    <dgm:cxn modelId="{C7155766-66CB-451D-A042-7630DE05C5E9}" type="presOf" srcId="{6A74FD57-6CF0-4E3D-A68B-5DB2788A88E0}" destId="{4F93CB1F-2C2F-4510-884B-1E823D65883F}" srcOrd="0" destOrd="0" presId="urn:microsoft.com/office/officeart/2009/3/layout/HorizontalOrganizationChart"/>
    <dgm:cxn modelId="{BA8CA300-01E8-4AFF-BC17-74AF5737DB11}" type="presParOf" srcId="{2BAD5BB4-6ADB-4B02-94B6-EF621B4408D9}" destId="{FA5A4766-86F5-4A0F-9903-1C85663F2FB0}" srcOrd="0" destOrd="0" presId="urn:microsoft.com/office/officeart/2009/3/layout/HorizontalOrganizationChart"/>
    <dgm:cxn modelId="{7ACD020E-C8A6-4290-9715-AB873D4E675C}" type="presParOf" srcId="{FA5A4766-86F5-4A0F-9903-1C85663F2FB0}" destId="{A2414058-4B83-4298-894D-D135A0C5C15D}" srcOrd="0" destOrd="0" presId="urn:microsoft.com/office/officeart/2009/3/layout/HorizontalOrganizationChart"/>
    <dgm:cxn modelId="{81BD8E62-0494-4258-BFA4-2BA07528366D}" type="presParOf" srcId="{A2414058-4B83-4298-894D-D135A0C5C15D}" destId="{F1E1A279-476B-4AB1-8135-47F639AB46FB}" srcOrd="0" destOrd="0" presId="urn:microsoft.com/office/officeart/2009/3/layout/HorizontalOrganizationChart"/>
    <dgm:cxn modelId="{B8B13B59-85F0-4754-8C80-6A4D8EA80D76}" type="presParOf" srcId="{A2414058-4B83-4298-894D-D135A0C5C15D}" destId="{C64D1C93-0812-46A5-B5B8-BEEF0A807B6D}" srcOrd="1" destOrd="0" presId="urn:microsoft.com/office/officeart/2009/3/layout/HorizontalOrganizationChart"/>
    <dgm:cxn modelId="{19AFA7BB-FDC4-4C91-89B8-B139D5F0B0CD}" type="presParOf" srcId="{FA5A4766-86F5-4A0F-9903-1C85663F2FB0}" destId="{3E978BC4-1BF2-4CCB-967E-04F4A8C9F258}" srcOrd="1" destOrd="0" presId="urn:microsoft.com/office/officeart/2009/3/layout/HorizontalOrganizationChart"/>
    <dgm:cxn modelId="{04F4D478-71FC-4522-93F0-6E9832F8806B}" type="presParOf" srcId="{3E978BC4-1BF2-4CCB-967E-04F4A8C9F258}" destId="{D23A3521-C62B-4A17-8CFF-BB7D333622D8}" srcOrd="0" destOrd="0" presId="urn:microsoft.com/office/officeart/2009/3/layout/HorizontalOrganizationChart"/>
    <dgm:cxn modelId="{B19FC8B5-59ED-43A9-AE0B-FA1062F6A05A}" type="presParOf" srcId="{3E978BC4-1BF2-4CCB-967E-04F4A8C9F258}" destId="{65C32F6A-709A-4EA3-93A3-F85D89452EB0}" srcOrd="1" destOrd="0" presId="urn:microsoft.com/office/officeart/2009/3/layout/HorizontalOrganizationChart"/>
    <dgm:cxn modelId="{3919D31E-C4F6-4D86-B13B-1CB4256DFBDD}" type="presParOf" srcId="{65C32F6A-709A-4EA3-93A3-F85D89452EB0}" destId="{4FCFFDC4-9069-41D5-A9CE-478E45CEE2D8}" srcOrd="0" destOrd="0" presId="urn:microsoft.com/office/officeart/2009/3/layout/HorizontalOrganizationChart"/>
    <dgm:cxn modelId="{D8F70402-05F7-4759-B16E-A16B3D04B18A}" type="presParOf" srcId="{4FCFFDC4-9069-41D5-A9CE-478E45CEE2D8}" destId="{348AFDFB-50BE-4CBA-91AE-C1C57E4BE0EE}" srcOrd="0" destOrd="0" presId="urn:microsoft.com/office/officeart/2009/3/layout/HorizontalOrganizationChart"/>
    <dgm:cxn modelId="{18584895-B34E-4ECC-9E43-081AD82FAA36}" type="presParOf" srcId="{4FCFFDC4-9069-41D5-A9CE-478E45CEE2D8}" destId="{3CE6A2AB-2EB4-4867-8D71-268DF76717FA}" srcOrd="1" destOrd="0" presId="urn:microsoft.com/office/officeart/2009/3/layout/HorizontalOrganizationChart"/>
    <dgm:cxn modelId="{A8979A64-50E6-49ED-958A-CA6E9614B90A}" type="presParOf" srcId="{65C32F6A-709A-4EA3-93A3-F85D89452EB0}" destId="{7D197BEF-1FEC-49F3-811D-D9AA3C2BD767}" srcOrd="1" destOrd="0" presId="urn:microsoft.com/office/officeart/2009/3/layout/HorizontalOrganizationChart"/>
    <dgm:cxn modelId="{791101BB-E1B1-4EA2-825D-0501292830FC}" type="presParOf" srcId="{7D197BEF-1FEC-49F3-811D-D9AA3C2BD767}" destId="{C299BF5C-383F-4AB5-871C-285AEACF8C1E}" srcOrd="0" destOrd="0" presId="urn:microsoft.com/office/officeart/2009/3/layout/HorizontalOrganizationChart"/>
    <dgm:cxn modelId="{EE529ED1-1690-429B-B800-8BEF02A6C4A7}" type="presParOf" srcId="{7D197BEF-1FEC-49F3-811D-D9AA3C2BD767}" destId="{28D65E6E-1912-4DD9-A13C-9EE55D97BFD9}" srcOrd="1" destOrd="0" presId="urn:microsoft.com/office/officeart/2009/3/layout/HorizontalOrganizationChart"/>
    <dgm:cxn modelId="{0499F24A-4AB0-4672-B616-844B3EB99302}" type="presParOf" srcId="{28D65E6E-1912-4DD9-A13C-9EE55D97BFD9}" destId="{362D4E94-B7D8-414A-A3D5-3671FC19DBD6}" srcOrd="0" destOrd="0" presId="urn:microsoft.com/office/officeart/2009/3/layout/HorizontalOrganizationChart"/>
    <dgm:cxn modelId="{8519948B-FFF4-4904-9BA5-71CA64CD49E9}" type="presParOf" srcId="{362D4E94-B7D8-414A-A3D5-3671FC19DBD6}" destId="{8833BC0C-52F2-4EEB-B4C5-ECFA080BE8BE}" srcOrd="0" destOrd="0" presId="urn:microsoft.com/office/officeart/2009/3/layout/HorizontalOrganizationChart"/>
    <dgm:cxn modelId="{64FD4EFD-9F5D-406E-9787-5FF64FA91B8C}" type="presParOf" srcId="{362D4E94-B7D8-414A-A3D5-3671FC19DBD6}" destId="{00B8A110-F996-4046-891C-C0CB71514997}" srcOrd="1" destOrd="0" presId="urn:microsoft.com/office/officeart/2009/3/layout/HorizontalOrganizationChart"/>
    <dgm:cxn modelId="{584D267A-00D9-4836-9735-F44AC2082496}" type="presParOf" srcId="{28D65E6E-1912-4DD9-A13C-9EE55D97BFD9}" destId="{CC968361-4907-4AF3-BC9D-097759A8BC86}" srcOrd="1" destOrd="0" presId="urn:microsoft.com/office/officeart/2009/3/layout/HorizontalOrganizationChart"/>
    <dgm:cxn modelId="{42041488-A758-45AA-B41D-02112E6EBB14}" type="presParOf" srcId="{28D65E6E-1912-4DD9-A13C-9EE55D97BFD9}" destId="{A9678388-0215-4F49-AD0F-A814B5DEC143}" srcOrd="2" destOrd="0" presId="urn:microsoft.com/office/officeart/2009/3/layout/HorizontalOrganizationChart"/>
    <dgm:cxn modelId="{D0A895B2-34B3-4636-9119-A898EE36AFA7}" type="presParOf" srcId="{65C32F6A-709A-4EA3-93A3-F85D89452EB0}" destId="{49D67083-742F-4282-9A91-0702F6ABD55F}" srcOrd="2" destOrd="0" presId="urn:microsoft.com/office/officeart/2009/3/layout/HorizontalOrganizationChart"/>
    <dgm:cxn modelId="{5984D94E-A7D6-4361-8EB6-752CFD27969E}" type="presParOf" srcId="{3E978BC4-1BF2-4CCB-967E-04F4A8C9F258}" destId="{69D4E3F5-AE7E-47B9-A486-AA6C87A9789E}" srcOrd="2" destOrd="0" presId="urn:microsoft.com/office/officeart/2009/3/layout/HorizontalOrganizationChart"/>
    <dgm:cxn modelId="{0C993150-148E-49BA-99F0-0E7D2C56B588}" type="presParOf" srcId="{3E978BC4-1BF2-4CCB-967E-04F4A8C9F258}" destId="{AA9493FD-45F2-42BC-998C-F2660D2E122F}" srcOrd="3" destOrd="0" presId="urn:microsoft.com/office/officeart/2009/3/layout/HorizontalOrganizationChart"/>
    <dgm:cxn modelId="{E1C8EAFC-C235-4329-B969-5950BCF798A3}" type="presParOf" srcId="{AA9493FD-45F2-42BC-998C-F2660D2E122F}" destId="{5D85582B-5CBE-40DC-963C-BF9EC00B7196}" srcOrd="0" destOrd="0" presId="urn:microsoft.com/office/officeart/2009/3/layout/HorizontalOrganizationChart"/>
    <dgm:cxn modelId="{EBFA77C8-9671-4831-B134-1B414BA0A216}" type="presParOf" srcId="{5D85582B-5CBE-40DC-963C-BF9EC00B7196}" destId="{DB1CEE91-A733-48D7-9620-CF6C830960E6}" srcOrd="0" destOrd="0" presId="urn:microsoft.com/office/officeart/2009/3/layout/HorizontalOrganizationChart"/>
    <dgm:cxn modelId="{D2C1E417-988B-439B-9AEC-9CBCF36C364E}" type="presParOf" srcId="{5D85582B-5CBE-40DC-963C-BF9EC00B7196}" destId="{8EC9945B-9927-49D7-8929-49AD3762F45A}" srcOrd="1" destOrd="0" presId="urn:microsoft.com/office/officeart/2009/3/layout/HorizontalOrganizationChart"/>
    <dgm:cxn modelId="{1A8B22DC-8730-494A-BFC1-F81F88464CA7}" type="presParOf" srcId="{AA9493FD-45F2-42BC-998C-F2660D2E122F}" destId="{EE99FF3C-C62D-412E-891E-3C76EEC7A37B}" srcOrd="1" destOrd="0" presId="urn:microsoft.com/office/officeart/2009/3/layout/HorizontalOrganizationChart"/>
    <dgm:cxn modelId="{5E461936-0B3C-4DC5-AE4C-BAA3845A8D77}" type="presParOf" srcId="{EE99FF3C-C62D-412E-891E-3C76EEC7A37B}" destId="{18FBECE4-CCED-4088-9F2F-B7C1724E5D6D}" srcOrd="0" destOrd="0" presId="urn:microsoft.com/office/officeart/2009/3/layout/HorizontalOrganizationChart"/>
    <dgm:cxn modelId="{18F2899E-CF89-4ECE-A224-9B1916FEF914}" type="presParOf" srcId="{EE99FF3C-C62D-412E-891E-3C76EEC7A37B}" destId="{4C634170-2F7A-4D57-8174-4C978C8EE83B}" srcOrd="1" destOrd="0" presId="urn:microsoft.com/office/officeart/2009/3/layout/HorizontalOrganizationChart"/>
    <dgm:cxn modelId="{838461DC-70BE-4DB4-B108-3F04A71EF44F}" type="presParOf" srcId="{4C634170-2F7A-4D57-8174-4C978C8EE83B}" destId="{E6ED9289-D3A6-4D79-8F07-3C7985F8C2F2}" srcOrd="0" destOrd="0" presId="urn:microsoft.com/office/officeart/2009/3/layout/HorizontalOrganizationChart"/>
    <dgm:cxn modelId="{B1CE31C6-E1A8-4377-99D0-CB7BFF296042}" type="presParOf" srcId="{E6ED9289-D3A6-4D79-8F07-3C7985F8C2F2}" destId="{BFA4BFA8-5738-4327-BA39-16FA58682050}" srcOrd="0" destOrd="0" presId="urn:microsoft.com/office/officeart/2009/3/layout/HorizontalOrganizationChart"/>
    <dgm:cxn modelId="{79750EC3-D781-4CF5-8990-88DD99EB3916}" type="presParOf" srcId="{E6ED9289-D3A6-4D79-8F07-3C7985F8C2F2}" destId="{7DE42E23-C2C5-4889-A828-EE6D4245E338}" srcOrd="1" destOrd="0" presId="urn:microsoft.com/office/officeart/2009/3/layout/HorizontalOrganizationChart"/>
    <dgm:cxn modelId="{B80B9B62-3058-4909-A13B-EEFED8CCE436}" type="presParOf" srcId="{4C634170-2F7A-4D57-8174-4C978C8EE83B}" destId="{F65D7A1F-AB5D-474A-BD89-22833A7DFA52}" srcOrd="1" destOrd="0" presId="urn:microsoft.com/office/officeart/2009/3/layout/HorizontalOrganizationChart"/>
    <dgm:cxn modelId="{FD4B01CF-E0E1-4742-AEC9-66EC39B28379}" type="presParOf" srcId="{4C634170-2F7A-4D57-8174-4C978C8EE83B}" destId="{65DA0A7A-8D6F-4731-B2FC-2590FA2FBF5E}" srcOrd="2" destOrd="0" presId="urn:microsoft.com/office/officeart/2009/3/layout/HorizontalOrganizationChart"/>
    <dgm:cxn modelId="{3D958C50-B05A-4F88-90DF-EE689C34BD66}" type="presParOf" srcId="{EE99FF3C-C62D-412E-891E-3C76EEC7A37B}" destId="{E398B542-928D-4CD7-9AFD-D35142CA5B5A}" srcOrd="2" destOrd="0" presId="urn:microsoft.com/office/officeart/2009/3/layout/HorizontalOrganizationChart"/>
    <dgm:cxn modelId="{AC3C6991-B603-4185-A77A-1FA37FCF2DB1}" type="presParOf" srcId="{EE99FF3C-C62D-412E-891E-3C76EEC7A37B}" destId="{87838ACA-E77D-464C-8B32-D46A9E9DA0D0}" srcOrd="3" destOrd="0" presId="urn:microsoft.com/office/officeart/2009/3/layout/HorizontalOrganizationChart"/>
    <dgm:cxn modelId="{F167FF98-E4AB-49F4-97D3-653AE5465DD2}" type="presParOf" srcId="{87838ACA-E77D-464C-8B32-D46A9E9DA0D0}" destId="{9F43B43B-B1EE-4B9A-81D2-A9FE6F4655FB}" srcOrd="0" destOrd="0" presId="urn:microsoft.com/office/officeart/2009/3/layout/HorizontalOrganizationChart"/>
    <dgm:cxn modelId="{8208FA69-5E2E-4EB7-876C-B25C93FF819D}" type="presParOf" srcId="{9F43B43B-B1EE-4B9A-81D2-A9FE6F4655FB}" destId="{E5952C09-C0EF-4BF9-BFD1-BD052C7BC317}" srcOrd="0" destOrd="0" presId="urn:microsoft.com/office/officeart/2009/3/layout/HorizontalOrganizationChart"/>
    <dgm:cxn modelId="{14AB0E21-1F8B-4F4B-9EF7-562578984A1C}" type="presParOf" srcId="{9F43B43B-B1EE-4B9A-81D2-A9FE6F4655FB}" destId="{8D12BBB3-16DC-4AE6-BE5E-27D5FE139FB9}" srcOrd="1" destOrd="0" presId="urn:microsoft.com/office/officeart/2009/3/layout/HorizontalOrganizationChart"/>
    <dgm:cxn modelId="{E4DF92EB-BF5E-48DD-B54C-28CECD07BB0E}" type="presParOf" srcId="{87838ACA-E77D-464C-8B32-D46A9E9DA0D0}" destId="{DCCF6811-186D-4DFC-81A9-EEE9F0F11620}" srcOrd="1" destOrd="0" presId="urn:microsoft.com/office/officeart/2009/3/layout/HorizontalOrganizationChart"/>
    <dgm:cxn modelId="{C956C7B9-0C79-4C6D-B3B8-23B1E671D104}" type="presParOf" srcId="{87838ACA-E77D-464C-8B32-D46A9E9DA0D0}" destId="{EFB8D7B5-1ABA-4B2C-8729-94D2ED6A9DF2}" srcOrd="2" destOrd="0" presId="urn:microsoft.com/office/officeart/2009/3/layout/HorizontalOrganizationChart"/>
    <dgm:cxn modelId="{358F822D-9D2F-4AAB-AF67-7FBC8FB08432}" type="presParOf" srcId="{EE99FF3C-C62D-412E-891E-3C76EEC7A37B}" destId="{4F93CB1F-2C2F-4510-884B-1E823D65883F}" srcOrd="4" destOrd="0" presId="urn:microsoft.com/office/officeart/2009/3/layout/HorizontalOrganizationChart"/>
    <dgm:cxn modelId="{29BB9FCE-25EE-4D60-AEAD-F154EEB48BD3}" type="presParOf" srcId="{EE99FF3C-C62D-412E-891E-3C76EEC7A37B}" destId="{55473030-D2DB-416D-9ABE-80551A06EF7E}" srcOrd="5" destOrd="0" presId="urn:microsoft.com/office/officeart/2009/3/layout/HorizontalOrganizationChart"/>
    <dgm:cxn modelId="{4FD51E86-D8F6-40B0-8330-EA0D6203513B}" type="presParOf" srcId="{55473030-D2DB-416D-9ABE-80551A06EF7E}" destId="{DCEC1AAB-1D10-4C75-9D77-56BF1D24E13C}" srcOrd="0" destOrd="0" presId="urn:microsoft.com/office/officeart/2009/3/layout/HorizontalOrganizationChart"/>
    <dgm:cxn modelId="{445617FB-C161-4798-A4B6-DDA66CF57775}" type="presParOf" srcId="{DCEC1AAB-1D10-4C75-9D77-56BF1D24E13C}" destId="{7D0E9E83-C0C6-4A63-94E0-D2D1CDF963D6}" srcOrd="0" destOrd="0" presId="urn:microsoft.com/office/officeart/2009/3/layout/HorizontalOrganizationChart"/>
    <dgm:cxn modelId="{52E7D50B-C1A7-44FA-BBCE-68F738BA00D6}" type="presParOf" srcId="{DCEC1AAB-1D10-4C75-9D77-56BF1D24E13C}" destId="{06777297-496D-43F6-9F09-D8AAA98C486D}" srcOrd="1" destOrd="0" presId="urn:microsoft.com/office/officeart/2009/3/layout/HorizontalOrganizationChart"/>
    <dgm:cxn modelId="{DA3BC08E-2CE7-4006-AD15-DDDABA12D248}" type="presParOf" srcId="{55473030-D2DB-416D-9ABE-80551A06EF7E}" destId="{4552DDA9-3A49-44BE-A577-FA3B4C973B4E}" srcOrd="1" destOrd="0" presId="urn:microsoft.com/office/officeart/2009/3/layout/HorizontalOrganizationChart"/>
    <dgm:cxn modelId="{7D8C3881-B6CA-479E-83FC-BC88D2D10181}" type="presParOf" srcId="{55473030-D2DB-416D-9ABE-80551A06EF7E}" destId="{0D30D033-3E47-401F-9D75-F7404A08DD7F}" srcOrd="2" destOrd="0" presId="urn:microsoft.com/office/officeart/2009/3/layout/HorizontalOrganizationChart"/>
    <dgm:cxn modelId="{98BE389E-56D2-4717-83CC-CE1B7DEB4A6F}" type="presParOf" srcId="{AA9493FD-45F2-42BC-998C-F2660D2E122F}" destId="{82602DC9-24AF-48E3-8C39-E5AF15DF6889}" srcOrd="2" destOrd="0" presId="urn:microsoft.com/office/officeart/2009/3/layout/HorizontalOrganizationChart"/>
    <dgm:cxn modelId="{292CED21-044F-47DA-9673-03076967B23D}" type="presParOf" srcId="{3E978BC4-1BF2-4CCB-967E-04F4A8C9F258}" destId="{519A05CA-E537-48E8-9BD9-744795E5629B}" srcOrd="4" destOrd="0" presId="urn:microsoft.com/office/officeart/2009/3/layout/HorizontalOrganizationChart"/>
    <dgm:cxn modelId="{E82CDD18-FE83-403C-BEF5-C90631328E7F}" type="presParOf" srcId="{3E978BC4-1BF2-4CCB-967E-04F4A8C9F258}" destId="{3E3ED51B-5343-4B8A-AB60-6BA222AF1584}" srcOrd="5" destOrd="0" presId="urn:microsoft.com/office/officeart/2009/3/layout/HorizontalOrganizationChart"/>
    <dgm:cxn modelId="{F550FD86-DC46-4F78-AA04-447517E26E2B}" type="presParOf" srcId="{3E3ED51B-5343-4B8A-AB60-6BA222AF1584}" destId="{83BAEFEF-ADC0-4886-A783-3B3BB4BA0293}" srcOrd="0" destOrd="0" presId="urn:microsoft.com/office/officeart/2009/3/layout/HorizontalOrganizationChart"/>
    <dgm:cxn modelId="{3CBC3ECB-E204-49D2-85F3-FCA75C331662}" type="presParOf" srcId="{83BAEFEF-ADC0-4886-A783-3B3BB4BA0293}" destId="{4CA85383-8701-4AD0-9C60-FB3D1EB134C4}" srcOrd="0" destOrd="0" presId="urn:microsoft.com/office/officeart/2009/3/layout/HorizontalOrganizationChart"/>
    <dgm:cxn modelId="{3AA7CAFD-6169-4075-84B9-7235E4EF839E}" type="presParOf" srcId="{83BAEFEF-ADC0-4886-A783-3B3BB4BA0293}" destId="{87073B22-B34C-4EAC-8D67-5C6BBEC9AD0A}" srcOrd="1" destOrd="0" presId="urn:microsoft.com/office/officeart/2009/3/layout/HorizontalOrganizationChart"/>
    <dgm:cxn modelId="{37E5215C-5A69-4C66-866E-D906BA4AB9A9}" type="presParOf" srcId="{3E3ED51B-5343-4B8A-AB60-6BA222AF1584}" destId="{8E31AC1A-E510-4736-AEF8-1355627CEDAB}" srcOrd="1" destOrd="0" presId="urn:microsoft.com/office/officeart/2009/3/layout/HorizontalOrganizationChart"/>
    <dgm:cxn modelId="{3D6A8F74-5CB8-41FF-92C4-5944B29AF173}" type="presParOf" srcId="{8E31AC1A-E510-4736-AEF8-1355627CEDAB}" destId="{504AA253-F057-4B5A-9C03-A7D9AA74526D}" srcOrd="0" destOrd="0" presId="urn:microsoft.com/office/officeart/2009/3/layout/HorizontalOrganizationChart"/>
    <dgm:cxn modelId="{FFFB55E3-52C9-45E7-9AE3-379940FA84BF}" type="presParOf" srcId="{8E31AC1A-E510-4736-AEF8-1355627CEDAB}" destId="{F02972D1-B695-44D1-B95E-7E44BE7A9B61}" srcOrd="1" destOrd="0" presId="urn:microsoft.com/office/officeart/2009/3/layout/HorizontalOrganizationChart"/>
    <dgm:cxn modelId="{731352A8-6700-4A4E-9946-26320E834ADB}" type="presParOf" srcId="{F02972D1-B695-44D1-B95E-7E44BE7A9B61}" destId="{0C15A728-03EF-432E-82C5-2241742CF352}" srcOrd="0" destOrd="0" presId="urn:microsoft.com/office/officeart/2009/3/layout/HorizontalOrganizationChart"/>
    <dgm:cxn modelId="{FE04C4E3-DDA7-430C-88FA-6DBCC7DCF106}" type="presParOf" srcId="{0C15A728-03EF-432E-82C5-2241742CF352}" destId="{CBB46950-272E-42BC-8BA1-5BDC5FF91044}" srcOrd="0" destOrd="0" presId="urn:microsoft.com/office/officeart/2009/3/layout/HorizontalOrganizationChart"/>
    <dgm:cxn modelId="{7D80172C-E9F9-43AF-88B0-F1D5D78F61EE}" type="presParOf" srcId="{0C15A728-03EF-432E-82C5-2241742CF352}" destId="{2D80E6AA-3227-4D1C-88AA-7A90446CC18E}" srcOrd="1" destOrd="0" presId="urn:microsoft.com/office/officeart/2009/3/layout/HorizontalOrganizationChart"/>
    <dgm:cxn modelId="{198D3F1D-D6F4-48A5-9F62-4D3FE30369E2}" type="presParOf" srcId="{F02972D1-B695-44D1-B95E-7E44BE7A9B61}" destId="{D0505ACF-2736-4D19-9691-1287128EE3AD}" srcOrd="1" destOrd="0" presId="urn:microsoft.com/office/officeart/2009/3/layout/HorizontalOrganizationChart"/>
    <dgm:cxn modelId="{1E382A37-15DF-42DC-941C-42EC3ECB458C}" type="presParOf" srcId="{F02972D1-B695-44D1-B95E-7E44BE7A9B61}" destId="{D5BFE10C-057E-4EB4-AD80-B195F242A8E2}" srcOrd="2" destOrd="0" presId="urn:microsoft.com/office/officeart/2009/3/layout/HorizontalOrganizationChart"/>
    <dgm:cxn modelId="{47E70FF7-F6AC-4918-B963-CFD8A79DF9D7}" type="presParOf" srcId="{3E3ED51B-5343-4B8A-AB60-6BA222AF1584}" destId="{0CAEEAC5-D8A7-491C-BA29-67990B185286}" srcOrd="2" destOrd="0" presId="urn:microsoft.com/office/officeart/2009/3/layout/HorizontalOrganizationChart"/>
    <dgm:cxn modelId="{99C28DEC-F02D-44BB-8631-97A51297B292}" type="presParOf" srcId="{3E978BC4-1BF2-4CCB-967E-04F4A8C9F258}" destId="{11620B06-41F6-456D-A8A6-AF7AFB1EAE31}" srcOrd="6" destOrd="0" presId="urn:microsoft.com/office/officeart/2009/3/layout/HorizontalOrganizationChart"/>
    <dgm:cxn modelId="{CC587C9F-0D9A-44C4-8134-182F94029084}" type="presParOf" srcId="{3E978BC4-1BF2-4CCB-967E-04F4A8C9F258}" destId="{80C01E5D-7C60-4850-B0C9-CC30B3871D16}" srcOrd="7" destOrd="0" presId="urn:microsoft.com/office/officeart/2009/3/layout/HorizontalOrganizationChart"/>
    <dgm:cxn modelId="{095F9AED-BBD3-4D03-89A2-233B1572E2EC}" type="presParOf" srcId="{80C01E5D-7C60-4850-B0C9-CC30B3871D16}" destId="{5D2D94D2-CBBA-43F2-AC4F-8150A5921A13}" srcOrd="0" destOrd="0" presId="urn:microsoft.com/office/officeart/2009/3/layout/HorizontalOrganizationChart"/>
    <dgm:cxn modelId="{8F93A2F6-72C2-435B-89AF-ED40BFC64D95}" type="presParOf" srcId="{5D2D94D2-CBBA-43F2-AC4F-8150A5921A13}" destId="{F4F704E4-58C9-497F-9C28-8B2EC74A7FFE}" srcOrd="0" destOrd="0" presId="urn:microsoft.com/office/officeart/2009/3/layout/HorizontalOrganizationChart"/>
    <dgm:cxn modelId="{E58C7D49-C971-4D25-8A3C-201B4D7F26BC}" type="presParOf" srcId="{5D2D94D2-CBBA-43F2-AC4F-8150A5921A13}" destId="{713FBE49-42F7-417E-AF6B-C3FC841909B1}" srcOrd="1" destOrd="0" presId="urn:microsoft.com/office/officeart/2009/3/layout/HorizontalOrganizationChart"/>
    <dgm:cxn modelId="{348F43E5-32BA-4B28-B6D4-1F628DE7775B}" type="presParOf" srcId="{80C01E5D-7C60-4850-B0C9-CC30B3871D16}" destId="{0BE3901F-F66D-4CEF-9422-C63CEEA322CB}" srcOrd="1" destOrd="0" presId="urn:microsoft.com/office/officeart/2009/3/layout/HorizontalOrganizationChart"/>
    <dgm:cxn modelId="{F4FEC44B-ADD6-4370-9E4B-1A7E08C6CE51}" type="presParOf" srcId="{0BE3901F-F66D-4CEF-9422-C63CEEA322CB}" destId="{7EF378B2-407C-4B32-8884-828756144681}" srcOrd="0" destOrd="0" presId="urn:microsoft.com/office/officeart/2009/3/layout/HorizontalOrganizationChart"/>
    <dgm:cxn modelId="{B1AB224F-8FD5-488C-81D4-C5A2D207F333}" type="presParOf" srcId="{0BE3901F-F66D-4CEF-9422-C63CEEA322CB}" destId="{F45C22EE-B90B-4E9B-B433-314FE87082B2}" srcOrd="1" destOrd="0" presId="urn:microsoft.com/office/officeart/2009/3/layout/HorizontalOrganizationChart"/>
    <dgm:cxn modelId="{33BC4649-09CD-4931-BA13-300BB9CE18D3}" type="presParOf" srcId="{F45C22EE-B90B-4E9B-B433-314FE87082B2}" destId="{FE961B8F-F783-4621-9C1C-F4826C617EF7}" srcOrd="0" destOrd="0" presId="urn:microsoft.com/office/officeart/2009/3/layout/HorizontalOrganizationChart"/>
    <dgm:cxn modelId="{D4BFD9E0-0E9F-47D1-B7C2-B4AE6B244C87}" type="presParOf" srcId="{FE961B8F-F783-4621-9C1C-F4826C617EF7}" destId="{E83D1C05-81DA-46FA-BEAB-373C77C5947E}" srcOrd="0" destOrd="0" presId="urn:microsoft.com/office/officeart/2009/3/layout/HorizontalOrganizationChart"/>
    <dgm:cxn modelId="{350B2455-B6B5-4222-857B-DC17429CA0F5}" type="presParOf" srcId="{FE961B8F-F783-4621-9C1C-F4826C617EF7}" destId="{9CF43145-CB6B-4BBB-BB43-EA45510AB66E}" srcOrd="1" destOrd="0" presId="urn:microsoft.com/office/officeart/2009/3/layout/HorizontalOrganizationChart"/>
    <dgm:cxn modelId="{178036DD-D366-48CF-BDF1-4DADF3F5DB1B}" type="presParOf" srcId="{F45C22EE-B90B-4E9B-B433-314FE87082B2}" destId="{596F5021-23CF-49FA-BA13-83016AA6D480}" srcOrd="1" destOrd="0" presId="urn:microsoft.com/office/officeart/2009/3/layout/HorizontalOrganizationChart"/>
    <dgm:cxn modelId="{3314AB84-5D9D-4732-B6ED-538D18CFAD65}" type="presParOf" srcId="{F45C22EE-B90B-4E9B-B433-314FE87082B2}" destId="{ACB43A1F-8553-43EF-B75B-23247FE75F12}" srcOrd="2" destOrd="0" presId="urn:microsoft.com/office/officeart/2009/3/layout/HorizontalOrganizationChart"/>
    <dgm:cxn modelId="{B6739CEB-B9B2-4D6E-B8A0-4E254BEF5A30}" type="presParOf" srcId="{80C01E5D-7C60-4850-B0C9-CC30B3871D16}" destId="{3C1BB8CD-F00F-4DF2-8315-925E5C24FFC0}" srcOrd="2" destOrd="0" presId="urn:microsoft.com/office/officeart/2009/3/layout/HorizontalOrganizationChart"/>
    <dgm:cxn modelId="{442BC936-F2AD-4310-B253-46FF411CDE8E}" type="presParOf" srcId="{3E978BC4-1BF2-4CCB-967E-04F4A8C9F258}" destId="{19A7A051-3B15-4201-865B-CF44E40B63AE}" srcOrd="8" destOrd="0" presId="urn:microsoft.com/office/officeart/2009/3/layout/HorizontalOrganizationChart"/>
    <dgm:cxn modelId="{CB954FB1-DFD0-41CC-A852-9697E89FD474}" type="presParOf" srcId="{3E978BC4-1BF2-4CCB-967E-04F4A8C9F258}" destId="{6A9245AC-84AB-4063-A240-10C1F08423A4}" srcOrd="9" destOrd="0" presId="urn:microsoft.com/office/officeart/2009/3/layout/HorizontalOrganizationChart"/>
    <dgm:cxn modelId="{288D9572-B48D-43EA-8E6C-245F4657D68C}" type="presParOf" srcId="{6A9245AC-84AB-4063-A240-10C1F08423A4}" destId="{500A11DB-5DE4-4A36-AE44-42C217A0B352}" srcOrd="0" destOrd="0" presId="urn:microsoft.com/office/officeart/2009/3/layout/HorizontalOrganizationChart"/>
    <dgm:cxn modelId="{591D5CD0-5BC7-4D31-BD99-3E9A6887FABC}" type="presParOf" srcId="{500A11DB-5DE4-4A36-AE44-42C217A0B352}" destId="{EB607748-2643-43A6-93F4-717E553CCC03}" srcOrd="0" destOrd="0" presId="urn:microsoft.com/office/officeart/2009/3/layout/HorizontalOrganizationChart"/>
    <dgm:cxn modelId="{E3CD38E3-FBC9-47CA-BF85-2174FAF52383}" type="presParOf" srcId="{500A11DB-5DE4-4A36-AE44-42C217A0B352}" destId="{AA13ED28-44DD-48F1-9C8B-41AACB920410}" srcOrd="1" destOrd="0" presId="urn:microsoft.com/office/officeart/2009/3/layout/HorizontalOrganizationChart"/>
    <dgm:cxn modelId="{DD9FD098-C518-496A-A8FF-95EA268E3E53}" type="presParOf" srcId="{6A9245AC-84AB-4063-A240-10C1F08423A4}" destId="{F19668D1-A27B-4ADC-A00A-C7F99271AFCE}" srcOrd="1" destOrd="0" presId="urn:microsoft.com/office/officeart/2009/3/layout/HorizontalOrganizationChart"/>
    <dgm:cxn modelId="{14145FC5-EC5F-4577-BC52-A95A86B92968}" type="presParOf" srcId="{F19668D1-A27B-4ADC-A00A-C7F99271AFCE}" destId="{1D371BCD-FD05-46DB-AE1B-5AB8B1751BDB}" srcOrd="0" destOrd="0" presId="urn:microsoft.com/office/officeart/2009/3/layout/HorizontalOrganizationChart"/>
    <dgm:cxn modelId="{4950749B-CDF5-4DDD-AEE4-6805AAB7C8FD}" type="presParOf" srcId="{F19668D1-A27B-4ADC-A00A-C7F99271AFCE}" destId="{1AF042D3-324E-49EE-9297-F0DA41E18DE5}" srcOrd="1" destOrd="0" presId="urn:microsoft.com/office/officeart/2009/3/layout/HorizontalOrganizationChart"/>
    <dgm:cxn modelId="{43BA6D80-590E-40C5-88C8-88EC255F21BE}" type="presParOf" srcId="{1AF042D3-324E-49EE-9297-F0DA41E18DE5}" destId="{E9C46A09-421D-4B68-B458-F0D5B18BC6B1}" srcOrd="0" destOrd="0" presId="urn:microsoft.com/office/officeart/2009/3/layout/HorizontalOrganizationChart"/>
    <dgm:cxn modelId="{4C70C574-40EB-4C47-9496-EBFBB0548DDD}" type="presParOf" srcId="{E9C46A09-421D-4B68-B458-F0D5B18BC6B1}" destId="{ED5B6B99-048B-4B01-97DE-3921ACE18DB2}" srcOrd="0" destOrd="0" presId="urn:microsoft.com/office/officeart/2009/3/layout/HorizontalOrganizationChart"/>
    <dgm:cxn modelId="{23DDEB43-18FF-4DDA-94F2-212FAA46915A}" type="presParOf" srcId="{E9C46A09-421D-4B68-B458-F0D5B18BC6B1}" destId="{26137B91-0EEE-4B78-A2F9-D9D9A0B34854}" srcOrd="1" destOrd="0" presId="urn:microsoft.com/office/officeart/2009/3/layout/HorizontalOrganizationChart"/>
    <dgm:cxn modelId="{518BE654-D452-4047-9977-62F42C55D520}" type="presParOf" srcId="{1AF042D3-324E-49EE-9297-F0DA41E18DE5}" destId="{BA7EBE4D-4978-4C41-9AFB-16F262DD3F77}" srcOrd="1" destOrd="0" presId="urn:microsoft.com/office/officeart/2009/3/layout/HorizontalOrganizationChart"/>
    <dgm:cxn modelId="{5562912E-A5E2-4AB0-A073-37047B1105EF}" type="presParOf" srcId="{BA7EBE4D-4978-4C41-9AFB-16F262DD3F77}" destId="{F7E55352-D4AD-404F-B0BF-23A432217399}" srcOrd="0" destOrd="0" presId="urn:microsoft.com/office/officeart/2009/3/layout/HorizontalOrganizationChart"/>
    <dgm:cxn modelId="{238144AF-BB5F-44A7-A383-3424381CDB6F}" type="presParOf" srcId="{BA7EBE4D-4978-4C41-9AFB-16F262DD3F77}" destId="{A050BC4E-85F1-4325-9F6E-92C8F9630BBB}" srcOrd="1" destOrd="0" presId="urn:microsoft.com/office/officeart/2009/3/layout/HorizontalOrganizationChart"/>
    <dgm:cxn modelId="{F190FB13-3A52-43FE-8517-E82A8C2C8CDD}" type="presParOf" srcId="{A050BC4E-85F1-4325-9F6E-92C8F9630BBB}" destId="{9E8B50FF-A767-4B67-A7D0-81C9C58F5AEA}" srcOrd="0" destOrd="0" presId="urn:microsoft.com/office/officeart/2009/3/layout/HorizontalOrganizationChart"/>
    <dgm:cxn modelId="{FC223C19-E0A3-4586-9A95-6A12A631AE34}" type="presParOf" srcId="{9E8B50FF-A767-4B67-A7D0-81C9C58F5AEA}" destId="{CFB6A25E-8AE1-4738-A7EC-596EA6DAB722}" srcOrd="0" destOrd="0" presId="urn:microsoft.com/office/officeart/2009/3/layout/HorizontalOrganizationChart"/>
    <dgm:cxn modelId="{4C1BA8C1-61AF-4069-AC09-1B5F05222F12}" type="presParOf" srcId="{9E8B50FF-A767-4B67-A7D0-81C9C58F5AEA}" destId="{07D57B9B-D17A-452A-BB65-3788AEE27396}" srcOrd="1" destOrd="0" presId="urn:microsoft.com/office/officeart/2009/3/layout/HorizontalOrganizationChart"/>
    <dgm:cxn modelId="{A1778509-F2CF-4131-92E4-AA4041DD4AA0}" type="presParOf" srcId="{A050BC4E-85F1-4325-9F6E-92C8F9630BBB}" destId="{7561565D-C28E-4646-A104-ECA8387F4324}" srcOrd="1" destOrd="0" presId="urn:microsoft.com/office/officeart/2009/3/layout/HorizontalOrganizationChart"/>
    <dgm:cxn modelId="{5FB5EAB5-F5FF-4B48-948A-EFC45B722F99}" type="presParOf" srcId="{A050BC4E-85F1-4325-9F6E-92C8F9630BBB}" destId="{9566D389-5834-4879-B111-570259BE4F4D}" srcOrd="2" destOrd="0" presId="urn:microsoft.com/office/officeart/2009/3/layout/HorizontalOrganizationChart"/>
    <dgm:cxn modelId="{47A61FE1-7209-4A76-ABE4-131EBED57CB7}" type="presParOf" srcId="{BA7EBE4D-4978-4C41-9AFB-16F262DD3F77}" destId="{17C1C841-E727-4F6E-8F1A-252B90EED691}" srcOrd="2" destOrd="0" presId="urn:microsoft.com/office/officeart/2009/3/layout/HorizontalOrganizationChart"/>
    <dgm:cxn modelId="{0B931932-3108-4143-9535-59B6F1243349}" type="presParOf" srcId="{BA7EBE4D-4978-4C41-9AFB-16F262DD3F77}" destId="{3FDC9C72-24F0-451C-A1F0-5E3C36537BFF}" srcOrd="3" destOrd="0" presId="urn:microsoft.com/office/officeart/2009/3/layout/HorizontalOrganizationChart"/>
    <dgm:cxn modelId="{C9CC1B4F-73CA-408B-BAF3-CB778289815A}" type="presParOf" srcId="{3FDC9C72-24F0-451C-A1F0-5E3C36537BFF}" destId="{64AA728A-E9DC-4426-A6D4-686539964CFA}" srcOrd="0" destOrd="0" presId="urn:microsoft.com/office/officeart/2009/3/layout/HorizontalOrganizationChart"/>
    <dgm:cxn modelId="{3F91BCF6-05CA-4373-AD93-57B5F26D952E}" type="presParOf" srcId="{64AA728A-E9DC-4426-A6D4-686539964CFA}" destId="{FF59C45A-06EF-4413-95F7-28810A707A6D}" srcOrd="0" destOrd="0" presId="urn:microsoft.com/office/officeart/2009/3/layout/HorizontalOrganizationChart"/>
    <dgm:cxn modelId="{CB7E881D-5702-4F11-A718-6628D0BB4465}" type="presParOf" srcId="{64AA728A-E9DC-4426-A6D4-686539964CFA}" destId="{F4C0A2B7-FBEA-4ED8-97C4-67FDAF8609BD}" srcOrd="1" destOrd="0" presId="urn:microsoft.com/office/officeart/2009/3/layout/HorizontalOrganizationChart"/>
    <dgm:cxn modelId="{F244C81B-F64F-4890-8534-98CA48BC9F3E}" type="presParOf" srcId="{3FDC9C72-24F0-451C-A1F0-5E3C36537BFF}" destId="{CC58BB22-A9FD-4A0A-82EE-6959346C5963}" srcOrd="1" destOrd="0" presId="urn:microsoft.com/office/officeart/2009/3/layout/HorizontalOrganizationChart"/>
    <dgm:cxn modelId="{387156EC-E7F1-4EDB-BF77-9F0C97384C6C}" type="presParOf" srcId="{3FDC9C72-24F0-451C-A1F0-5E3C36537BFF}" destId="{82ED3F78-16B8-45D1-A2BC-AC20E5C10939}" srcOrd="2" destOrd="0" presId="urn:microsoft.com/office/officeart/2009/3/layout/HorizontalOrganizationChart"/>
    <dgm:cxn modelId="{2831015C-6315-4812-8BA4-CE090D22F0FA}" type="presParOf" srcId="{1AF042D3-324E-49EE-9297-F0DA41E18DE5}" destId="{E8412FE0-8BE4-411F-ACCA-C8C5D253DA24}" srcOrd="2" destOrd="0" presId="urn:microsoft.com/office/officeart/2009/3/layout/HorizontalOrganizationChart"/>
    <dgm:cxn modelId="{7412BC65-3637-4CB7-BD77-91DF3E2B9D32}" type="presParOf" srcId="{F19668D1-A27B-4ADC-A00A-C7F99271AFCE}" destId="{B18BFAC6-7D7F-4B3C-BC1F-F3BFF1E5119F}" srcOrd="2" destOrd="0" presId="urn:microsoft.com/office/officeart/2009/3/layout/HorizontalOrganizationChart"/>
    <dgm:cxn modelId="{4BE03E93-EF78-4F3C-9DB6-2B6126FD089C}" type="presParOf" srcId="{F19668D1-A27B-4ADC-A00A-C7F99271AFCE}" destId="{D66B2CA3-FC04-4275-8450-9B2F9D794157}" srcOrd="3" destOrd="0" presId="urn:microsoft.com/office/officeart/2009/3/layout/HorizontalOrganizationChart"/>
    <dgm:cxn modelId="{7A1FDA31-1A62-475C-9C6C-4088D9BF75EC}" type="presParOf" srcId="{D66B2CA3-FC04-4275-8450-9B2F9D794157}" destId="{32F49338-D118-47CE-B815-8507D022EC9D}" srcOrd="0" destOrd="0" presId="urn:microsoft.com/office/officeart/2009/3/layout/HorizontalOrganizationChart"/>
    <dgm:cxn modelId="{6E100FBC-F7A1-4C6C-B9B9-0245CFCE9011}" type="presParOf" srcId="{32F49338-D118-47CE-B815-8507D022EC9D}" destId="{02D7EA27-D0F9-4104-8C77-BA02F5B2C32C}" srcOrd="0" destOrd="0" presId="urn:microsoft.com/office/officeart/2009/3/layout/HorizontalOrganizationChart"/>
    <dgm:cxn modelId="{3D9D9F36-52B0-46FD-924A-FA7D875101DB}" type="presParOf" srcId="{32F49338-D118-47CE-B815-8507D022EC9D}" destId="{A184E66D-1961-492B-BA41-09178C934287}" srcOrd="1" destOrd="0" presId="urn:microsoft.com/office/officeart/2009/3/layout/HorizontalOrganizationChart"/>
    <dgm:cxn modelId="{B79CECB0-E949-435A-B108-21F4A384EACA}" type="presParOf" srcId="{D66B2CA3-FC04-4275-8450-9B2F9D794157}" destId="{F3A90879-50A6-48A1-A27A-E99DFF3A4FFC}" srcOrd="1" destOrd="0" presId="urn:microsoft.com/office/officeart/2009/3/layout/HorizontalOrganizationChart"/>
    <dgm:cxn modelId="{FD7866F1-4E12-46E5-9FE7-35DA8C2E3B97}" type="presParOf" srcId="{D66B2CA3-FC04-4275-8450-9B2F9D794157}" destId="{26930F43-B1D9-4BF1-BC07-1015FAC9C0FE}" srcOrd="2" destOrd="0" presId="urn:microsoft.com/office/officeart/2009/3/layout/HorizontalOrganizationChart"/>
    <dgm:cxn modelId="{28F75756-0E9C-4D62-AAAF-9A6899A5884E}" type="presParOf" srcId="{6A9245AC-84AB-4063-A240-10C1F08423A4}" destId="{BDCCB426-4525-45F3-9CB5-DF33358183FD}" srcOrd="2" destOrd="0" presId="urn:microsoft.com/office/officeart/2009/3/layout/HorizontalOrganizationChart"/>
    <dgm:cxn modelId="{DBF474EA-6EE0-4E86-B5BF-EDD525DB6506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9881609-8A62-46A9-B937-4772C9F70098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40BD6DF-BA03-4C02-87D8-FCCE762D21D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Faire évoluer l’évaluation…</a:t>
          </a:r>
        </a:p>
      </dgm:t>
    </dgm:pt>
    <dgm:pt modelId="{74415419-DE2C-48BD-8AB9-28F32ED9FC6E}" type="par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B86D598-8A92-47EC-802B-BBAA78DD0D46}" type="sibTrans" cxnId="{F74B6BD6-C557-44BF-BDD5-CB6EB6A034B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7ACF72F-1B52-415E-BF66-DE4D540B9F9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Privilégier…</a:t>
          </a:r>
        </a:p>
      </dgm:t>
    </dgm:pt>
    <dgm:pt modelId="{CB6D0456-3016-4B47-A1C5-0247F6584761}" type="par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7B8DF93-BC7E-4CC9-A88A-739D44679475}" type="sibTrans" cxnId="{9CF735C8-E96D-4943-BE75-85ADC7209DC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3A49EF69-28FB-4256-8FCD-863E96080C7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Rendre l’évaluation…</a:t>
          </a:r>
        </a:p>
      </dgm:t>
    </dgm:pt>
    <dgm:pt modelId="{127E0F9F-555D-47BB-940E-99F368300EB2}" type="par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2AF23FF-ECD7-423F-9879-05D959BB4C90}" type="sibTrans" cxnId="{689CB404-68A9-490B-A914-54C4146167B7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82B2177-3361-43C0-954B-BB830EA6D6B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Valoriser…</a:t>
          </a:r>
        </a:p>
      </dgm:t>
    </dgm:pt>
    <dgm:pt modelId="{B7AA188D-B880-478C-BD78-292FE762B06A}" type="par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0A92B15-3261-4E19-8F38-0A2EBCCBEA74}" type="sibTrans" cxnId="{48EA6F61-FC80-46C3-B2F6-8F091C7925AF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0FD6D73-52B3-4593-9870-0C996CE1D82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Mesurer…</a:t>
          </a:r>
        </a:p>
      </dgm:t>
    </dgm:pt>
    <dgm:pt modelId="{500D2B64-1751-4B70-A5FB-91CCE288E2BD}" type="par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C81BAC-300F-466E-A1BD-47AD4FD856BA}" type="sibTrans" cxnId="{63E8861E-1372-4DDE-883C-15692D1C4CC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BDEC88A-324E-41EA-8C3D-731111683F72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Une évaluation positive</a:t>
          </a:r>
        </a:p>
      </dgm:t>
    </dgm:pt>
    <dgm:pt modelId="{3C40E626-F01B-4019-AD35-ECF80E79561B}" type="parTrans" cxnId="{771DA74E-4EB3-40EC-A489-F6F98A5527BC}">
      <dgm:prSet/>
      <dgm:spPr/>
      <dgm:t>
        <a:bodyPr/>
        <a:lstStyle/>
        <a:p>
          <a:endParaRPr lang="fr-FR"/>
        </a:p>
      </dgm:t>
    </dgm:pt>
    <dgm:pt modelId="{1D000699-4F8E-4532-9ECA-F2572A06B00D}" type="sibTrans" cxnId="{771DA74E-4EB3-40EC-A489-F6F98A5527BC}">
      <dgm:prSet/>
      <dgm:spPr/>
      <dgm:t>
        <a:bodyPr/>
        <a:lstStyle/>
        <a:p>
          <a:endParaRPr lang="fr-FR"/>
        </a:p>
      </dgm:t>
    </dgm:pt>
    <dgm:pt modelId="{15CE5EE0-EE39-41BB-835E-23E3C1E6C984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Simple</a:t>
          </a:r>
        </a:p>
      </dgm:t>
    </dgm:pt>
    <dgm:pt modelId="{4CA6DD28-FA32-4126-8D1D-CA63180FD711}" type="parTrans" cxnId="{B2561DE1-DDC9-4711-A12C-B83FF0FECB52}">
      <dgm:prSet/>
      <dgm:spPr/>
      <dgm:t>
        <a:bodyPr/>
        <a:lstStyle/>
        <a:p>
          <a:endParaRPr lang="fr-FR"/>
        </a:p>
      </dgm:t>
    </dgm:pt>
    <dgm:pt modelId="{2D85DED7-5AF5-4A91-B451-5C4D234BF0AD}" type="sibTrans" cxnId="{B2561DE1-DDC9-4711-A12C-B83FF0FECB52}">
      <dgm:prSet/>
      <dgm:spPr/>
      <dgm:t>
        <a:bodyPr/>
        <a:lstStyle/>
        <a:p>
          <a:endParaRPr lang="fr-FR"/>
        </a:p>
      </dgm:t>
    </dgm:pt>
    <dgm:pt modelId="{AED2A71C-0A77-4E90-A6A6-896AAD05823D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 degré d’acquisition</a:t>
          </a:r>
        </a:p>
      </dgm:t>
    </dgm:pt>
    <dgm:pt modelId="{A43E4F00-5E49-453B-925D-B96019AE468C}" type="parTrans" cxnId="{9AA87451-780E-4F70-B6D2-726D3D05619E}">
      <dgm:prSet/>
      <dgm:spPr/>
      <dgm:t>
        <a:bodyPr/>
        <a:lstStyle/>
        <a:p>
          <a:endParaRPr lang="fr-FR"/>
        </a:p>
      </dgm:t>
    </dgm:pt>
    <dgm:pt modelId="{E2A57342-8FA4-4D1C-8CB9-D8F9907B2DA8}" type="sibTrans" cxnId="{9AA87451-780E-4F70-B6D2-726D3D05619E}">
      <dgm:prSet/>
      <dgm:spPr/>
      <dgm:t>
        <a:bodyPr/>
        <a:lstStyle/>
        <a:p>
          <a:endParaRPr lang="fr-FR"/>
        </a:p>
      </dgm:t>
    </dgm:pt>
    <dgm:pt modelId="{3A56E42B-555B-4F82-A0EA-6CC0F7AC4808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Encourager…</a:t>
          </a:r>
        </a:p>
      </dgm:t>
    </dgm:pt>
    <dgm:pt modelId="{652E16CB-8B5B-410C-B70A-A31E7C1C9C7B}" type="parTrans" cxnId="{A87229D2-C1D8-43E8-AC09-EC3E125D67ED}">
      <dgm:prSet/>
      <dgm:spPr/>
      <dgm:t>
        <a:bodyPr/>
        <a:lstStyle/>
        <a:p>
          <a:endParaRPr lang="fr-FR"/>
        </a:p>
      </dgm:t>
    </dgm:pt>
    <dgm:pt modelId="{603C95C5-7CED-49F4-A6BA-0ECB61E72C49}" type="sibTrans" cxnId="{A87229D2-C1D8-43E8-AC09-EC3E125D67ED}">
      <dgm:prSet/>
      <dgm:spPr/>
      <dgm:t>
        <a:bodyPr/>
        <a:lstStyle/>
        <a:p>
          <a:endParaRPr lang="fr-FR"/>
        </a:p>
      </dgm:t>
    </dgm:pt>
    <dgm:pt modelId="{0B5C4B33-238F-4A57-8C6C-EFC46784B32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Les </a:t>
          </a:r>
          <a:r>
            <a:rPr lang="fr-FR" dirty="0">
              <a:solidFill>
                <a:srgbClr val="002060"/>
              </a:solidFill>
            </a:rPr>
            <a:t>initiatives</a:t>
          </a:r>
        </a:p>
      </dgm:t>
    </dgm:pt>
    <dgm:pt modelId="{5C50A25C-083D-4961-B2E3-6C4545AE99EC}" type="parTrans" cxnId="{9AE10FC9-10A7-454B-A640-6EC438B56A57}">
      <dgm:prSet/>
      <dgm:spPr/>
      <dgm:t>
        <a:bodyPr/>
        <a:lstStyle/>
        <a:p>
          <a:endParaRPr lang="fr-FR"/>
        </a:p>
      </dgm:t>
    </dgm:pt>
    <dgm:pt modelId="{4A2F6C63-4CB3-4D8D-A913-C0E0254D659D}" type="sibTrans" cxnId="{9AE10FC9-10A7-454B-A640-6EC438B56A57}">
      <dgm:prSet/>
      <dgm:spPr/>
      <dgm:t>
        <a:bodyPr/>
        <a:lstStyle/>
        <a:p>
          <a:endParaRPr lang="fr-FR"/>
        </a:p>
      </dgm:t>
    </dgm:pt>
    <dgm:pt modelId="{1DFF2E94-F6A4-4B0C-904A-6FCBA5BCDA4B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Les progrès</a:t>
          </a:r>
        </a:p>
      </dgm:t>
    </dgm:pt>
    <dgm:pt modelId="{E0BE463D-4C68-482F-BC83-13D18610B8BA}" type="parTrans" cxnId="{F0F51E30-FBCA-4FE3-8A35-F8CBF0D4364B}">
      <dgm:prSet/>
      <dgm:spPr/>
      <dgm:t>
        <a:bodyPr/>
        <a:lstStyle/>
        <a:p>
          <a:endParaRPr lang="fr-FR"/>
        </a:p>
      </dgm:t>
    </dgm:pt>
    <dgm:pt modelId="{E807DC9C-0A9B-4D76-94D3-7D5260F1A558}" type="sibTrans" cxnId="{F0F51E30-FBCA-4FE3-8A35-F8CBF0D4364B}">
      <dgm:prSet/>
      <dgm:spPr/>
      <dgm:t>
        <a:bodyPr/>
        <a:lstStyle/>
        <a:p>
          <a:endParaRPr lang="fr-FR"/>
        </a:p>
      </dgm:t>
    </dgm:pt>
    <dgm:pt modelId="{63915489-439F-49D7-A809-7137A2F04811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Des compétences</a:t>
          </a:r>
        </a:p>
      </dgm:t>
    </dgm:pt>
    <dgm:pt modelId="{4B2CF3E2-215D-4E76-9A16-43C934D3030D}" type="parTrans" cxnId="{AD399F01-5DCF-4853-826F-615838B60B49}">
      <dgm:prSet/>
      <dgm:spPr/>
      <dgm:t>
        <a:bodyPr/>
        <a:lstStyle/>
        <a:p>
          <a:endParaRPr lang="fr-FR"/>
        </a:p>
      </dgm:t>
    </dgm:pt>
    <dgm:pt modelId="{AB8CE82B-FA90-45B5-B6C2-24FABE750820}" type="sibTrans" cxnId="{AD399F01-5DCF-4853-826F-615838B60B49}">
      <dgm:prSet/>
      <dgm:spPr/>
      <dgm:t>
        <a:bodyPr/>
        <a:lstStyle/>
        <a:p>
          <a:endParaRPr lang="fr-FR"/>
        </a:p>
      </dgm:t>
    </dgm:pt>
    <dgm:pt modelId="{FE28C547-222B-4846-A5B9-8027793690B0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La progression des élèves</a:t>
          </a:r>
        </a:p>
      </dgm:t>
    </dgm:pt>
    <dgm:pt modelId="{1ABB25C1-DB8F-49AA-B7DE-EE7ED93C4716}" type="parTrans" cxnId="{456C4779-662A-4F08-8AF7-515A0A195A5B}">
      <dgm:prSet/>
      <dgm:spPr/>
      <dgm:t>
        <a:bodyPr/>
        <a:lstStyle/>
        <a:p>
          <a:endParaRPr lang="fr-FR"/>
        </a:p>
      </dgm:t>
    </dgm:pt>
    <dgm:pt modelId="{B3C8A99A-8ECC-4E71-8956-CF9C41A61D32}" type="sibTrans" cxnId="{456C4779-662A-4F08-8AF7-515A0A195A5B}">
      <dgm:prSet/>
      <dgm:spPr/>
      <dgm:t>
        <a:bodyPr/>
        <a:lstStyle/>
        <a:p>
          <a:endParaRPr lang="fr-FR"/>
        </a:p>
      </dgm:t>
    </dgm:pt>
    <dgm:pt modelId="{A9B48322-4AC9-4875-8C8F-FA4FE4CA59E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Des connaissances</a:t>
          </a:r>
        </a:p>
      </dgm:t>
    </dgm:pt>
    <dgm:pt modelId="{22DD5F95-2E9B-4933-A9F5-D9B24F38D2A4}" type="parTrans" cxnId="{D73A55AF-D3E7-4550-82B6-D5CDE403E1B2}">
      <dgm:prSet/>
      <dgm:spPr/>
      <dgm:t>
        <a:bodyPr/>
        <a:lstStyle/>
        <a:p>
          <a:endParaRPr lang="fr-FR"/>
        </a:p>
      </dgm:t>
    </dgm:pt>
    <dgm:pt modelId="{3B642347-0CE7-4C0E-A9A0-5FE9DDC6D7DE}" type="sibTrans" cxnId="{D73A55AF-D3E7-4550-82B6-D5CDE403E1B2}">
      <dgm:prSet/>
      <dgm:spPr/>
      <dgm:t>
        <a:bodyPr/>
        <a:lstStyle/>
        <a:p>
          <a:endParaRPr lang="fr-FR"/>
        </a:p>
      </dgm:t>
    </dgm:pt>
    <dgm:pt modelId="{C4DE4F77-6EB2-40A6-98E2-1B0C5A33F91C}">
      <dgm:prSet phldrT="[Texte]"/>
      <dgm:spPr/>
      <dgm:t>
        <a:bodyPr/>
        <a:lstStyle/>
        <a:p>
          <a:r>
            <a:rPr lang="fr-FR" dirty="0">
              <a:solidFill>
                <a:srgbClr val="002060"/>
              </a:solidFill>
            </a:rPr>
            <a:t>Lisible</a:t>
          </a:r>
        </a:p>
      </dgm:t>
    </dgm:pt>
    <dgm:pt modelId="{49E97D70-2AB4-4CDF-BF93-355B57FEEE93}" type="parTrans" cxnId="{B9B3A8F9-AE3B-4048-B51A-C4BCA39CE750}">
      <dgm:prSet/>
      <dgm:spPr/>
      <dgm:t>
        <a:bodyPr/>
        <a:lstStyle/>
        <a:p>
          <a:endParaRPr lang="fr-FR"/>
        </a:p>
      </dgm:t>
    </dgm:pt>
    <dgm:pt modelId="{4783D3F3-1065-494E-889E-B3F062BB9BA8}" type="sibTrans" cxnId="{B9B3A8F9-AE3B-4048-B51A-C4BCA39CE750}">
      <dgm:prSet/>
      <dgm:spPr/>
      <dgm:t>
        <a:bodyPr/>
        <a:lstStyle/>
        <a:p>
          <a:endParaRPr lang="fr-FR"/>
        </a:p>
      </dgm:t>
    </dgm:pt>
    <dgm:pt modelId="{9EF3AFC6-371F-4193-B1F4-D16AC9315E90}">
      <dgm:prSet phldrT="[Texte]"/>
      <dgm:spPr/>
      <dgm:t>
        <a:bodyPr/>
        <a:lstStyle/>
        <a:p>
          <a:r>
            <a:rPr lang="fr-FR">
              <a:solidFill>
                <a:srgbClr val="002060"/>
              </a:solidFill>
            </a:rPr>
            <a:t>Compréhensible </a:t>
          </a:r>
          <a:r>
            <a:rPr lang="fr-FR" dirty="0">
              <a:solidFill>
                <a:srgbClr val="002060"/>
              </a:solidFill>
            </a:rPr>
            <a:t>par les familles</a:t>
          </a:r>
        </a:p>
      </dgm:t>
    </dgm:pt>
    <dgm:pt modelId="{6A74FD57-6CF0-4E3D-A68B-5DB2788A88E0}" type="parTrans" cxnId="{6EA01E6C-4040-43C2-85F1-361646930AC0}">
      <dgm:prSet/>
      <dgm:spPr/>
      <dgm:t>
        <a:bodyPr/>
        <a:lstStyle/>
        <a:p>
          <a:endParaRPr lang="fr-FR"/>
        </a:p>
      </dgm:t>
    </dgm:pt>
    <dgm:pt modelId="{48D91E15-4A8E-440C-A3DE-064C1D7C5750}" type="sibTrans" cxnId="{6EA01E6C-4040-43C2-85F1-361646930AC0}">
      <dgm:prSet/>
      <dgm:spPr/>
      <dgm:t>
        <a:bodyPr/>
        <a:lstStyle/>
        <a:p>
          <a:endParaRPr lang="fr-FR"/>
        </a:p>
      </dgm:t>
    </dgm:pt>
    <dgm:pt modelId="{2BAD5BB4-6ADB-4B02-94B6-EF621B4408D9}" type="pres">
      <dgm:prSet presAssocID="{99881609-8A62-46A9-B937-4772C9F700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5A4766-86F5-4A0F-9903-1C85663F2FB0}" type="pres">
      <dgm:prSet presAssocID="{640BD6DF-BA03-4C02-87D8-FCCE762D21D8}" presName="hierRoot1" presStyleCnt="0">
        <dgm:presLayoutVars>
          <dgm:hierBranch val="init"/>
        </dgm:presLayoutVars>
      </dgm:prSet>
      <dgm:spPr/>
    </dgm:pt>
    <dgm:pt modelId="{A2414058-4B83-4298-894D-D135A0C5C15D}" type="pres">
      <dgm:prSet presAssocID="{640BD6DF-BA03-4C02-87D8-FCCE762D21D8}" presName="rootComposite1" presStyleCnt="0"/>
      <dgm:spPr/>
    </dgm:pt>
    <dgm:pt modelId="{F1E1A279-476B-4AB1-8135-47F639AB46FB}" type="pres">
      <dgm:prSet presAssocID="{640BD6DF-BA03-4C02-87D8-FCCE762D21D8}" presName="rootText1" presStyleLbl="node0" presStyleIdx="0" presStyleCnt="1" custScaleX="178179" custLinFactNeighborX="-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64D1C93-0812-46A5-B5B8-BEEF0A807B6D}" type="pres">
      <dgm:prSet presAssocID="{640BD6DF-BA03-4C02-87D8-FCCE762D21D8}" presName="rootConnector1" presStyleLbl="node1" presStyleIdx="0" presStyleCnt="0"/>
      <dgm:spPr/>
      <dgm:t>
        <a:bodyPr/>
        <a:lstStyle/>
        <a:p>
          <a:endParaRPr lang="fr-FR"/>
        </a:p>
      </dgm:t>
    </dgm:pt>
    <dgm:pt modelId="{3E978BC4-1BF2-4CCB-967E-04F4A8C9F258}" type="pres">
      <dgm:prSet presAssocID="{640BD6DF-BA03-4C02-87D8-FCCE762D21D8}" presName="hierChild2" presStyleCnt="0"/>
      <dgm:spPr/>
    </dgm:pt>
    <dgm:pt modelId="{D23A3521-C62B-4A17-8CFF-BB7D333622D8}" type="pres">
      <dgm:prSet presAssocID="{CB6D0456-3016-4B47-A1C5-0247F6584761}" presName="Name64" presStyleLbl="parChTrans1D2" presStyleIdx="0" presStyleCnt="5"/>
      <dgm:spPr/>
      <dgm:t>
        <a:bodyPr/>
        <a:lstStyle/>
        <a:p>
          <a:endParaRPr lang="fr-FR"/>
        </a:p>
      </dgm:t>
    </dgm:pt>
    <dgm:pt modelId="{65C32F6A-709A-4EA3-93A3-F85D89452EB0}" type="pres">
      <dgm:prSet presAssocID="{37ACF72F-1B52-415E-BF66-DE4D540B9F94}" presName="hierRoot2" presStyleCnt="0">
        <dgm:presLayoutVars>
          <dgm:hierBranch val="init"/>
        </dgm:presLayoutVars>
      </dgm:prSet>
      <dgm:spPr/>
    </dgm:pt>
    <dgm:pt modelId="{4FCFFDC4-9069-41D5-A9CE-478E45CEE2D8}" type="pres">
      <dgm:prSet presAssocID="{37ACF72F-1B52-415E-BF66-DE4D540B9F94}" presName="rootComposite" presStyleCnt="0"/>
      <dgm:spPr/>
    </dgm:pt>
    <dgm:pt modelId="{348AFDFB-50BE-4CBA-91AE-C1C57E4BE0EE}" type="pres">
      <dgm:prSet presAssocID="{37ACF72F-1B52-415E-BF66-DE4D540B9F94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CE6A2AB-2EB4-4867-8D71-268DF76717FA}" type="pres">
      <dgm:prSet presAssocID="{37ACF72F-1B52-415E-BF66-DE4D540B9F94}" presName="rootConnector" presStyleLbl="node2" presStyleIdx="0" presStyleCnt="5"/>
      <dgm:spPr/>
      <dgm:t>
        <a:bodyPr/>
        <a:lstStyle/>
        <a:p>
          <a:endParaRPr lang="fr-FR"/>
        </a:p>
      </dgm:t>
    </dgm:pt>
    <dgm:pt modelId="{7D197BEF-1FEC-49F3-811D-D9AA3C2BD767}" type="pres">
      <dgm:prSet presAssocID="{37ACF72F-1B52-415E-BF66-DE4D540B9F94}" presName="hierChild4" presStyleCnt="0"/>
      <dgm:spPr/>
    </dgm:pt>
    <dgm:pt modelId="{C299BF5C-383F-4AB5-871C-285AEACF8C1E}" type="pres">
      <dgm:prSet presAssocID="{3C40E626-F01B-4019-AD35-ECF80E79561B}" presName="Name64" presStyleLbl="parChTrans1D3" presStyleIdx="0" presStyleCnt="8"/>
      <dgm:spPr/>
      <dgm:t>
        <a:bodyPr/>
        <a:lstStyle/>
        <a:p>
          <a:endParaRPr lang="fr-FR"/>
        </a:p>
      </dgm:t>
    </dgm:pt>
    <dgm:pt modelId="{28D65E6E-1912-4DD9-A13C-9EE55D97BFD9}" type="pres">
      <dgm:prSet presAssocID="{EBDEC88A-324E-41EA-8C3D-731111683F72}" presName="hierRoot2" presStyleCnt="0">
        <dgm:presLayoutVars>
          <dgm:hierBranch val="init"/>
        </dgm:presLayoutVars>
      </dgm:prSet>
      <dgm:spPr/>
    </dgm:pt>
    <dgm:pt modelId="{362D4E94-B7D8-414A-A3D5-3671FC19DBD6}" type="pres">
      <dgm:prSet presAssocID="{EBDEC88A-324E-41EA-8C3D-731111683F72}" presName="rootComposite" presStyleCnt="0"/>
      <dgm:spPr/>
    </dgm:pt>
    <dgm:pt modelId="{8833BC0C-52F2-4EEB-B4C5-ECFA080BE8BE}" type="pres">
      <dgm:prSet presAssocID="{EBDEC88A-324E-41EA-8C3D-731111683F72}" presName="rootText" presStyleLbl="node3" presStyleIdx="0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0B8A110-F996-4046-891C-C0CB71514997}" type="pres">
      <dgm:prSet presAssocID="{EBDEC88A-324E-41EA-8C3D-731111683F72}" presName="rootConnector" presStyleLbl="node3" presStyleIdx="0" presStyleCnt="8"/>
      <dgm:spPr/>
      <dgm:t>
        <a:bodyPr/>
        <a:lstStyle/>
        <a:p>
          <a:endParaRPr lang="fr-FR"/>
        </a:p>
      </dgm:t>
    </dgm:pt>
    <dgm:pt modelId="{CC968361-4907-4AF3-BC9D-097759A8BC86}" type="pres">
      <dgm:prSet presAssocID="{EBDEC88A-324E-41EA-8C3D-731111683F72}" presName="hierChild4" presStyleCnt="0"/>
      <dgm:spPr/>
    </dgm:pt>
    <dgm:pt modelId="{A9678388-0215-4F49-AD0F-A814B5DEC143}" type="pres">
      <dgm:prSet presAssocID="{EBDEC88A-324E-41EA-8C3D-731111683F72}" presName="hierChild5" presStyleCnt="0"/>
      <dgm:spPr/>
    </dgm:pt>
    <dgm:pt modelId="{49D67083-742F-4282-9A91-0702F6ABD55F}" type="pres">
      <dgm:prSet presAssocID="{37ACF72F-1B52-415E-BF66-DE4D540B9F94}" presName="hierChild5" presStyleCnt="0"/>
      <dgm:spPr/>
    </dgm:pt>
    <dgm:pt modelId="{69D4E3F5-AE7E-47B9-A486-AA6C87A9789E}" type="pres">
      <dgm:prSet presAssocID="{127E0F9F-555D-47BB-940E-99F368300EB2}" presName="Name64" presStyleLbl="parChTrans1D2" presStyleIdx="1" presStyleCnt="5"/>
      <dgm:spPr/>
      <dgm:t>
        <a:bodyPr/>
        <a:lstStyle/>
        <a:p>
          <a:endParaRPr lang="fr-FR"/>
        </a:p>
      </dgm:t>
    </dgm:pt>
    <dgm:pt modelId="{AA9493FD-45F2-42BC-998C-F2660D2E122F}" type="pres">
      <dgm:prSet presAssocID="{3A49EF69-28FB-4256-8FCD-863E96080C7C}" presName="hierRoot2" presStyleCnt="0">
        <dgm:presLayoutVars>
          <dgm:hierBranch val="init"/>
        </dgm:presLayoutVars>
      </dgm:prSet>
      <dgm:spPr/>
    </dgm:pt>
    <dgm:pt modelId="{5D85582B-5CBE-40DC-963C-BF9EC00B7196}" type="pres">
      <dgm:prSet presAssocID="{3A49EF69-28FB-4256-8FCD-863E96080C7C}" presName="rootComposite" presStyleCnt="0"/>
      <dgm:spPr/>
    </dgm:pt>
    <dgm:pt modelId="{DB1CEE91-A733-48D7-9620-CF6C830960E6}" type="pres">
      <dgm:prSet presAssocID="{3A49EF69-28FB-4256-8FCD-863E96080C7C}" presName="rootText" presStyleLbl="node2" presStyleIdx="1" presStyleCnt="5" custScaleX="15584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C9945B-9927-49D7-8929-49AD3762F45A}" type="pres">
      <dgm:prSet presAssocID="{3A49EF69-28FB-4256-8FCD-863E96080C7C}" presName="rootConnector" presStyleLbl="node2" presStyleIdx="1" presStyleCnt="5"/>
      <dgm:spPr/>
      <dgm:t>
        <a:bodyPr/>
        <a:lstStyle/>
        <a:p>
          <a:endParaRPr lang="fr-FR"/>
        </a:p>
      </dgm:t>
    </dgm:pt>
    <dgm:pt modelId="{EE99FF3C-C62D-412E-891E-3C76EEC7A37B}" type="pres">
      <dgm:prSet presAssocID="{3A49EF69-28FB-4256-8FCD-863E96080C7C}" presName="hierChild4" presStyleCnt="0"/>
      <dgm:spPr/>
    </dgm:pt>
    <dgm:pt modelId="{18FBECE4-CCED-4088-9F2F-B7C1724E5D6D}" type="pres">
      <dgm:prSet presAssocID="{4CA6DD28-FA32-4126-8D1D-CA63180FD711}" presName="Name64" presStyleLbl="parChTrans1D3" presStyleIdx="1" presStyleCnt="8"/>
      <dgm:spPr/>
      <dgm:t>
        <a:bodyPr/>
        <a:lstStyle/>
        <a:p>
          <a:endParaRPr lang="fr-FR"/>
        </a:p>
      </dgm:t>
    </dgm:pt>
    <dgm:pt modelId="{4C634170-2F7A-4D57-8174-4C978C8EE83B}" type="pres">
      <dgm:prSet presAssocID="{15CE5EE0-EE39-41BB-835E-23E3C1E6C984}" presName="hierRoot2" presStyleCnt="0">
        <dgm:presLayoutVars>
          <dgm:hierBranch val="init"/>
        </dgm:presLayoutVars>
      </dgm:prSet>
      <dgm:spPr/>
    </dgm:pt>
    <dgm:pt modelId="{E6ED9289-D3A6-4D79-8F07-3C7985F8C2F2}" type="pres">
      <dgm:prSet presAssocID="{15CE5EE0-EE39-41BB-835E-23E3C1E6C984}" presName="rootComposite" presStyleCnt="0"/>
      <dgm:spPr/>
    </dgm:pt>
    <dgm:pt modelId="{BFA4BFA8-5738-4327-BA39-16FA58682050}" type="pres">
      <dgm:prSet presAssocID="{15CE5EE0-EE39-41BB-835E-23E3C1E6C984}" presName="rootText" presStyleLbl="node3" presStyleIdx="1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DE42E23-C2C5-4889-A828-EE6D4245E338}" type="pres">
      <dgm:prSet presAssocID="{15CE5EE0-EE39-41BB-835E-23E3C1E6C984}" presName="rootConnector" presStyleLbl="node3" presStyleIdx="1" presStyleCnt="8"/>
      <dgm:spPr/>
      <dgm:t>
        <a:bodyPr/>
        <a:lstStyle/>
        <a:p>
          <a:endParaRPr lang="fr-FR"/>
        </a:p>
      </dgm:t>
    </dgm:pt>
    <dgm:pt modelId="{F65D7A1F-AB5D-474A-BD89-22833A7DFA52}" type="pres">
      <dgm:prSet presAssocID="{15CE5EE0-EE39-41BB-835E-23E3C1E6C984}" presName="hierChild4" presStyleCnt="0"/>
      <dgm:spPr/>
    </dgm:pt>
    <dgm:pt modelId="{65DA0A7A-8D6F-4731-B2FC-2590FA2FBF5E}" type="pres">
      <dgm:prSet presAssocID="{15CE5EE0-EE39-41BB-835E-23E3C1E6C984}" presName="hierChild5" presStyleCnt="0"/>
      <dgm:spPr/>
    </dgm:pt>
    <dgm:pt modelId="{E398B542-928D-4CD7-9AFD-D35142CA5B5A}" type="pres">
      <dgm:prSet presAssocID="{49E97D70-2AB4-4CDF-BF93-355B57FEEE93}" presName="Name64" presStyleLbl="parChTrans1D3" presStyleIdx="2" presStyleCnt="8"/>
      <dgm:spPr/>
      <dgm:t>
        <a:bodyPr/>
        <a:lstStyle/>
        <a:p>
          <a:endParaRPr lang="fr-FR"/>
        </a:p>
      </dgm:t>
    </dgm:pt>
    <dgm:pt modelId="{87838ACA-E77D-464C-8B32-D46A9E9DA0D0}" type="pres">
      <dgm:prSet presAssocID="{C4DE4F77-6EB2-40A6-98E2-1B0C5A33F91C}" presName="hierRoot2" presStyleCnt="0">
        <dgm:presLayoutVars>
          <dgm:hierBranch val="init"/>
        </dgm:presLayoutVars>
      </dgm:prSet>
      <dgm:spPr/>
    </dgm:pt>
    <dgm:pt modelId="{9F43B43B-B1EE-4B9A-81D2-A9FE6F4655FB}" type="pres">
      <dgm:prSet presAssocID="{C4DE4F77-6EB2-40A6-98E2-1B0C5A33F91C}" presName="rootComposite" presStyleCnt="0"/>
      <dgm:spPr/>
    </dgm:pt>
    <dgm:pt modelId="{E5952C09-C0EF-4BF9-BFD1-BD052C7BC317}" type="pres">
      <dgm:prSet presAssocID="{C4DE4F77-6EB2-40A6-98E2-1B0C5A33F91C}" presName="rootText" presStyleLbl="node3" presStyleIdx="2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D12BBB3-16DC-4AE6-BE5E-27D5FE139FB9}" type="pres">
      <dgm:prSet presAssocID="{C4DE4F77-6EB2-40A6-98E2-1B0C5A33F91C}" presName="rootConnector" presStyleLbl="node3" presStyleIdx="2" presStyleCnt="8"/>
      <dgm:spPr/>
      <dgm:t>
        <a:bodyPr/>
        <a:lstStyle/>
        <a:p>
          <a:endParaRPr lang="fr-FR"/>
        </a:p>
      </dgm:t>
    </dgm:pt>
    <dgm:pt modelId="{DCCF6811-186D-4DFC-81A9-EEE9F0F11620}" type="pres">
      <dgm:prSet presAssocID="{C4DE4F77-6EB2-40A6-98E2-1B0C5A33F91C}" presName="hierChild4" presStyleCnt="0"/>
      <dgm:spPr/>
    </dgm:pt>
    <dgm:pt modelId="{EFB8D7B5-1ABA-4B2C-8729-94D2ED6A9DF2}" type="pres">
      <dgm:prSet presAssocID="{C4DE4F77-6EB2-40A6-98E2-1B0C5A33F91C}" presName="hierChild5" presStyleCnt="0"/>
      <dgm:spPr/>
    </dgm:pt>
    <dgm:pt modelId="{4F93CB1F-2C2F-4510-884B-1E823D65883F}" type="pres">
      <dgm:prSet presAssocID="{6A74FD57-6CF0-4E3D-A68B-5DB2788A88E0}" presName="Name64" presStyleLbl="parChTrans1D3" presStyleIdx="3" presStyleCnt="8"/>
      <dgm:spPr/>
      <dgm:t>
        <a:bodyPr/>
        <a:lstStyle/>
        <a:p>
          <a:endParaRPr lang="fr-FR"/>
        </a:p>
      </dgm:t>
    </dgm:pt>
    <dgm:pt modelId="{55473030-D2DB-416D-9ABE-80551A06EF7E}" type="pres">
      <dgm:prSet presAssocID="{9EF3AFC6-371F-4193-B1F4-D16AC9315E90}" presName="hierRoot2" presStyleCnt="0">
        <dgm:presLayoutVars>
          <dgm:hierBranch val="init"/>
        </dgm:presLayoutVars>
      </dgm:prSet>
      <dgm:spPr/>
    </dgm:pt>
    <dgm:pt modelId="{DCEC1AAB-1D10-4C75-9D77-56BF1D24E13C}" type="pres">
      <dgm:prSet presAssocID="{9EF3AFC6-371F-4193-B1F4-D16AC9315E90}" presName="rootComposite" presStyleCnt="0"/>
      <dgm:spPr/>
    </dgm:pt>
    <dgm:pt modelId="{7D0E9E83-C0C6-4A63-94E0-D2D1CDF963D6}" type="pres">
      <dgm:prSet presAssocID="{9EF3AFC6-371F-4193-B1F4-D16AC9315E90}" presName="rootText" presStyleLbl="node3" presStyleIdx="3" presStyleCnt="8" custScaleX="145703" custLinFactX="100000" custLinFactNeighborX="11420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6777297-496D-43F6-9F09-D8AAA98C486D}" type="pres">
      <dgm:prSet presAssocID="{9EF3AFC6-371F-4193-B1F4-D16AC9315E90}" presName="rootConnector" presStyleLbl="node3" presStyleIdx="3" presStyleCnt="8"/>
      <dgm:spPr/>
      <dgm:t>
        <a:bodyPr/>
        <a:lstStyle/>
        <a:p>
          <a:endParaRPr lang="fr-FR"/>
        </a:p>
      </dgm:t>
    </dgm:pt>
    <dgm:pt modelId="{4552DDA9-3A49-44BE-A577-FA3B4C973B4E}" type="pres">
      <dgm:prSet presAssocID="{9EF3AFC6-371F-4193-B1F4-D16AC9315E90}" presName="hierChild4" presStyleCnt="0"/>
      <dgm:spPr/>
    </dgm:pt>
    <dgm:pt modelId="{0D30D033-3E47-401F-9D75-F7404A08DD7F}" type="pres">
      <dgm:prSet presAssocID="{9EF3AFC6-371F-4193-B1F4-D16AC9315E90}" presName="hierChild5" presStyleCnt="0"/>
      <dgm:spPr/>
    </dgm:pt>
    <dgm:pt modelId="{82602DC9-24AF-48E3-8C39-E5AF15DF6889}" type="pres">
      <dgm:prSet presAssocID="{3A49EF69-28FB-4256-8FCD-863E96080C7C}" presName="hierChild5" presStyleCnt="0"/>
      <dgm:spPr/>
    </dgm:pt>
    <dgm:pt modelId="{519A05CA-E537-48E8-9BD9-744795E5629B}" type="pres">
      <dgm:prSet presAssocID="{B7AA188D-B880-478C-BD78-292FE762B06A}" presName="Name64" presStyleLbl="parChTrans1D2" presStyleIdx="2" presStyleCnt="5"/>
      <dgm:spPr/>
      <dgm:t>
        <a:bodyPr/>
        <a:lstStyle/>
        <a:p>
          <a:endParaRPr lang="fr-FR"/>
        </a:p>
      </dgm:t>
    </dgm:pt>
    <dgm:pt modelId="{3E3ED51B-5343-4B8A-AB60-6BA222AF1584}" type="pres">
      <dgm:prSet presAssocID="{F82B2177-3361-43C0-954B-BB830EA6D6BD}" presName="hierRoot2" presStyleCnt="0">
        <dgm:presLayoutVars>
          <dgm:hierBranch val="init"/>
        </dgm:presLayoutVars>
      </dgm:prSet>
      <dgm:spPr/>
    </dgm:pt>
    <dgm:pt modelId="{83BAEFEF-ADC0-4886-A783-3B3BB4BA0293}" type="pres">
      <dgm:prSet presAssocID="{F82B2177-3361-43C0-954B-BB830EA6D6BD}" presName="rootComposite" presStyleCnt="0"/>
      <dgm:spPr/>
    </dgm:pt>
    <dgm:pt modelId="{4CA85383-8701-4AD0-9C60-FB3D1EB134C4}" type="pres">
      <dgm:prSet presAssocID="{F82B2177-3361-43C0-954B-BB830EA6D6BD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7073B22-B34C-4EAC-8D67-5C6BBEC9AD0A}" type="pres">
      <dgm:prSet presAssocID="{F82B2177-3361-43C0-954B-BB830EA6D6BD}" presName="rootConnector" presStyleLbl="node2" presStyleIdx="2" presStyleCnt="5"/>
      <dgm:spPr/>
      <dgm:t>
        <a:bodyPr/>
        <a:lstStyle/>
        <a:p>
          <a:endParaRPr lang="fr-FR"/>
        </a:p>
      </dgm:t>
    </dgm:pt>
    <dgm:pt modelId="{8E31AC1A-E510-4736-AEF8-1355627CEDAB}" type="pres">
      <dgm:prSet presAssocID="{F82B2177-3361-43C0-954B-BB830EA6D6BD}" presName="hierChild4" presStyleCnt="0"/>
      <dgm:spPr/>
    </dgm:pt>
    <dgm:pt modelId="{504AA253-F057-4B5A-9C03-A7D9AA74526D}" type="pres">
      <dgm:prSet presAssocID="{E0BE463D-4C68-482F-BC83-13D18610B8BA}" presName="Name64" presStyleLbl="parChTrans1D3" presStyleIdx="4" presStyleCnt="8"/>
      <dgm:spPr/>
      <dgm:t>
        <a:bodyPr/>
        <a:lstStyle/>
        <a:p>
          <a:endParaRPr lang="fr-FR"/>
        </a:p>
      </dgm:t>
    </dgm:pt>
    <dgm:pt modelId="{F02972D1-B695-44D1-B95E-7E44BE7A9B61}" type="pres">
      <dgm:prSet presAssocID="{1DFF2E94-F6A4-4B0C-904A-6FCBA5BCDA4B}" presName="hierRoot2" presStyleCnt="0">
        <dgm:presLayoutVars>
          <dgm:hierBranch val="init"/>
        </dgm:presLayoutVars>
      </dgm:prSet>
      <dgm:spPr/>
    </dgm:pt>
    <dgm:pt modelId="{0C15A728-03EF-432E-82C5-2241742CF352}" type="pres">
      <dgm:prSet presAssocID="{1DFF2E94-F6A4-4B0C-904A-6FCBA5BCDA4B}" presName="rootComposite" presStyleCnt="0"/>
      <dgm:spPr/>
    </dgm:pt>
    <dgm:pt modelId="{CBB46950-272E-42BC-8BA1-5BDC5FF91044}" type="pres">
      <dgm:prSet presAssocID="{1DFF2E94-F6A4-4B0C-904A-6FCBA5BCDA4B}" presName="rootText" presStyleLbl="node3" presStyleIdx="4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D80E6AA-3227-4D1C-88AA-7A90446CC18E}" type="pres">
      <dgm:prSet presAssocID="{1DFF2E94-F6A4-4B0C-904A-6FCBA5BCDA4B}" presName="rootConnector" presStyleLbl="node3" presStyleIdx="4" presStyleCnt="8"/>
      <dgm:spPr/>
      <dgm:t>
        <a:bodyPr/>
        <a:lstStyle/>
        <a:p>
          <a:endParaRPr lang="fr-FR"/>
        </a:p>
      </dgm:t>
    </dgm:pt>
    <dgm:pt modelId="{D0505ACF-2736-4D19-9691-1287128EE3AD}" type="pres">
      <dgm:prSet presAssocID="{1DFF2E94-F6A4-4B0C-904A-6FCBA5BCDA4B}" presName="hierChild4" presStyleCnt="0"/>
      <dgm:spPr/>
    </dgm:pt>
    <dgm:pt modelId="{D5BFE10C-057E-4EB4-AD80-B195F242A8E2}" type="pres">
      <dgm:prSet presAssocID="{1DFF2E94-F6A4-4B0C-904A-6FCBA5BCDA4B}" presName="hierChild5" presStyleCnt="0"/>
      <dgm:spPr/>
    </dgm:pt>
    <dgm:pt modelId="{0CAEEAC5-D8A7-491C-BA29-67990B185286}" type="pres">
      <dgm:prSet presAssocID="{F82B2177-3361-43C0-954B-BB830EA6D6BD}" presName="hierChild5" presStyleCnt="0"/>
      <dgm:spPr/>
    </dgm:pt>
    <dgm:pt modelId="{11620B06-41F6-456D-A8A6-AF7AFB1EAE31}" type="pres">
      <dgm:prSet presAssocID="{652E16CB-8B5B-410C-B70A-A31E7C1C9C7B}" presName="Name64" presStyleLbl="parChTrans1D2" presStyleIdx="3" presStyleCnt="5"/>
      <dgm:spPr/>
      <dgm:t>
        <a:bodyPr/>
        <a:lstStyle/>
        <a:p>
          <a:endParaRPr lang="fr-FR"/>
        </a:p>
      </dgm:t>
    </dgm:pt>
    <dgm:pt modelId="{80C01E5D-7C60-4850-B0C9-CC30B3871D16}" type="pres">
      <dgm:prSet presAssocID="{3A56E42B-555B-4F82-A0EA-6CC0F7AC4808}" presName="hierRoot2" presStyleCnt="0">
        <dgm:presLayoutVars>
          <dgm:hierBranch val="init"/>
        </dgm:presLayoutVars>
      </dgm:prSet>
      <dgm:spPr/>
    </dgm:pt>
    <dgm:pt modelId="{5D2D94D2-CBBA-43F2-AC4F-8150A5921A13}" type="pres">
      <dgm:prSet presAssocID="{3A56E42B-555B-4F82-A0EA-6CC0F7AC4808}" presName="rootComposite" presStyleCnt="0"/>
      <dgm:spPr/>
    </dgm:pt>
    <dgm:pt modelId="{F4F704E4-58C9-497F-9C28-8B2EC74A7FFE}" type="pres">
      <dgm:prSet presAssocID="{3A56E42B-555B-4F82-A0EA-6CC0F7AC4808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713FBE49-42F7-417E-AF6B-C3FC841909B1}" type="pres">
      <dgm:prSet presAssocID="{3A56E42B-555B-4F82-A0EA-6CC0F7AC4808}" presName="rootConnector" presStyleLbl="node2" presStyleIdx="3" presStyleCnt="5"/>
      <dgm:spPr/>
      <dgm:t>
        <a:bodyPr/>
        <a:lstStyle/>
        <a:p>
          <a:endParaRPr lang="fr-FR"/>
        </a:p>
      </dgm:t>
    </dgm:pt>
    <dgm:pt modelId="{0BE3901F-F66D-4CEF-9422-C63CEEA322CB}" type="pres">
      <dgm:prSet presAssocID="{3A56E42B-555B-4F82-A0EA-6CC0F7AC4808}" presName="hierChild4" presStyleCnt="0"/>
      <dgm:spPr/>
    </dgm:pt>
    <dgm:pt modelId="{7EF378B2-407C-4B32-8884-828756144681}" type="pres">
      <dgm:prSet presAssocID="{5C50A25C-083D-4961-B2E3-6C4545AE99EC}" presName="Name64" presStyleLbl="parChTrans1D3" presStyleIdx="5" presStyleCnt="8"/>
      <dgm:spPr/>
      <dgm:t>
        <a:bodyPr/>
        <a:lstStyle/>
        <a:p>
          <a:endParaRPr lang="fr-FR"/>
        </a:p>
      </dgm:t>
    </dgm:pt>
    <dgm:pt modelId="{F45C22EE-B90B-4E9B-B433-314FE87082B2}" type="pres">
      <dgm:prSet presAssocID="{0B5C4B33-238F-4A57-8C6C-EFC46784B320}" presName="hierRoot2" presStyleCnt="0">
        <dgm:presLayoutVars>
          <dgm:hierBranch val="init"/>
        </dgm:presLayoutVars>
      </dgm:prSet>
      <dgm:spPr/>
    </dgm:pt>
    <dgm:pt modelId="{FE961B8F-F783-4621-9C1C-F4826C617EF7}" type="pres">
      <dgm:prSet presAssocID="{0B5C4B33-238F-4A57-8C6C-EFC46784B320}" presName="rootComposite" presStyleCnt="0"/>
      <dgm:spPr/>
    </dgm:pt>
    <dgm:pt modelId="{E83D1C05-81DA-46FA-BEAB-373C77C5947E}" type="pres">
      <dgm:prSet presAssocID="{0B5C4B33-238F-4A57-8C6C-EFC46784B320}" presName="rootText" presStyleLbl="node3" presStyleIdx="5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F43145-CB6B-4BBB-BB43-EA45510AB66E}" type="pres">
      <dgm:prSet presAssocID="{0B5C4B33-238F-4A57-8C6C-EFC46784B320}" presName="rootConnector" presStyleLbl="node3" presStyleIdx="5" presStyleCnt="8"/>
      <dgm:spPr/>
      <dgm:t>
        <a:bodyPr/>
        <a:lstStyle/>
        <a:p>
          <a:endParaRPr lang="fr-FR"/>
        </a:p>
      </dgm:t>
    </dgm:pt>
    <dgm:pt modelId="{596F5021-23CF-49FA-BA13-83016AA6D480}" type="pres">
      <dgm:prSet presAssocID="{0B5C4B33-238F-4A57-8C6C-EFC46784B320}" presName="hierChild4" presStyleCnt="0"/>
      <dgm:spPr/>
    </dgm:pt>
    <dgm:pt modelId="{ACB43A1F-8553-43EF-B75B-23247FE75F12}" type="pres">
      <dgm:prSet presAssocID="{0B5C4B33-238F-4A57-8C6C-EFC46784B320}" presName="hierChild5" presStyleCnt="0"/>
      <dgm:spPr/>
    </dgm:pt>
    <dgm:pt modelId="{3C1BB8CD-F00F-4DF2-8315-925E5C24FFC0}" type="pres">
      <dgm:prSet presAssocID="{3A56E42B-555B-4F82-A0EA-6CC0F7AC4808}" presName="hierChild5" presStyleCnt="0"/>
      <dgm:spPr/>
    </dgm:pt>
    <dgm:pt modelId="{19A7A051-3B15-4201-865B-CF44E40B63AE}" type="pres">
      <dgm:prSet presAssocID="{500D2B64-1751-4B70-A5FB-91CCE288E2BD}" presName="Name64" presStyleLbl="parChTrans1D2" presStyleIdx="4" presStyleCnt="5"/>
      <dgm:spPr/>
      <dgm:t>
        <a:bodyPr/>
        <a:lstStyle/>
        <a:p>
          <a:endParaRPr lang="fr-FR"/>
        </a:p>
      </dgm:t>
    </dgm:pt>
    <dgm:pt modelId="{6A9245AC-84AB-4063-A240-10C1F08423A4}" type="pres">
      <dgm:prSet presAssocID="{10FD6D73-52B3-4593-9870-0C996CE1D821}" presName="hierRoot2" presStyleCnt="0">
        <dgm:presLayoutVars>
          <dgm:hierBranch val="init"/>
        </dgm:presLayoutVars>
      </dgm:prSet>
      <dgm:spPr/>
    </dgm:pt>
    <dgm:pt modelId="{500A11DB-5DE4-4A36-AE44-42C217A0B352}" type="pres">
      <dgm:prSet presAssocID="{10FD6D73-52B3-4593-9870-0C996CE1D821}" presName="rootComposite" presStyleCnt="0"/>
      <dgm:spPr/>
    </dgm:pt>
    <dgm:pt modelId="{EB607748-2643-43A6-93F4-717E553CCC03}" type="pres">
      <dgm:prSet presAssocID="{10FD6D73-52B3-4593-9870-0C996CE1D821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A13ED28-44DD-48F1-9C8B-41AACB920410}" type="pres">
      <dgm:prSet presAssocID="{10FD6D73-52B3-4593-9870-0C996CE1D821}" presName="rootConnector" presStyleLbl="node2" presStyleIdx="4" presStyleCnt="5"/>
      <dgm:spPr/>
      <dgm:t>
        <a:bodyPr/>
        <a:lstStyle/>
        <a:p>
          <a:endParaRPr lang="fr-FR"/>
        </a:p>
      </dgm:t>
    </dgm:pt>
    <dgm:pt modelId="{F19668D1-A27B-4ADC-A00A-C7F99271AFCE}" type="pres">
      <dgm:prSet presAssocID="{10FD6D73-52B3-4593-9870-0C996CE1D821}" presName="hierChild4" presStyleCnt="0"/>
      <dgm:spPr/>
    </dgm:pt>
    <dgm:pt modelId="{1D371BCD-FD05-46DB-AE1B-5AB8B1751BDB}" type="pres">
      <dgm:prSet presAssocID="{A43E4F00-5E49-453B-925D-B96019AE468C}" presName="Name64" presStyleLbl="parChTrans1D3" presStyleIdx="6" presStyleCnt="8"/>
      <dgm:spPr/>
      <dgm:t>
        <a:bodyPr/>
        <a:lstStyle/>
        <a:p>
          <a:endParaRPr lang="fr-FR"/>
        </a:p>
      </dgm:t>
    </dgm:pt>
    <dgm:pt modelId="{1AF042D3-324E-49EE-9297-F0DA41E18DE5}" type="pres">
      <dgm:prSet presAssocID="{AED2A71C-0A77-4E90-A6A6-896AAD05823D}" presName="hierRoot2" presStyleCnt="0">
        <dgm:presLayoutVars>
          <dgm:hierBranch val="init"/>
        </dgm:presLayoutVars>
      </dgm:prSet>
      <dgm:spPr/>
    </dgm:pt>
    <dgm:pt modelId="{E9C46A09-421D-4B68-B458-F0D5B18BC6B1}" type="pres">
      <dgm:prSet presAssocID="{AED2A71C-0A77-4E90-A6A6-896AAD05823D}" presName="rootComposite" presStyleCnt="0"/>
      <dgm:spPr/>
    </dgm:pt>
    <dgm:pt modelId="{ED5B6B99-048B-4B01-97DE-3921ACE18DB2}" type="pres">
      <dgm:prSet presAssocID="{AED2A71C-0A77-4E90-A6A6-896AAD05823D}" presName="rootText" presStyleLbl="node3" presStyleIdx="6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26137B91-0EEE-4B78-A2F9-D9D9A0B34854}" type="pres">
      <dgm:prSet presAssocID="{AED2A71C-0A77-4E90-A6A6-896AAD05823D}" presName="rootConnector" presStyleLbl="node3" presStyleIdx="6" presStyleCnt="8"/>
      <dgm:spPr/>
      <dgm:t>
        <a:bodyPr/>
        <a:lstStyle/>
        <a:p>
          <a:endParaRPr lang="fr-FR"/>
        </a:p>
      </dgm:t>
    </dgm:pt>
    <dgm:pt modelId="{BA7EBE4D-4978-4C41-9AFB-16F262DD3F77}" type="pres">
      <dgm:prSet presAssocID="{AED2A71C-0A77-4E90-A6A6-896AAD05823D}" presName="hierChild4" presStyleCnt="0"/>
      <dgm:spPr/>
    </dgm:pt>
    <dgm:pt modelId="{F7E55352-D4AD-404F-B0BF-23A432217399}" type="pres">
      <dgm:prSet presAssocID="{22DD5F95-2E9B-4933-A9F5-D9B24F38D2A4}" presName="Name64" presStyleLbl="parChTrans1D4" presStyleIdx="0" presStyleCnt="2"/>
      <dgm:spPr/>
      <dgm:t>
        <a:bodyPr/>
        <a:lstStyle/>
        <a:p>
          <a:endParaRPr lang="fr-FR"/>
        </a:p>
      </dgm:t>
    </dgm:pt>
    <dgm:pt modelId="{A050BC4E-85F1-4325-9F6E-92C8F9630BBB}" type="pres">
      <dgm:prSet presAssocID="{A9B48322-4AC9-4875-8C8F-FA4FE4CA59EC}" presName="hierRoot2" presStyleCnt="0">
        <dgm:presLayoutVars>
          <dgm:hierBranch val="init"/>
        </dgm:presLayoutVars>
      </dgm:prSet>
      <dgm:spPr/>
    </dgm:pt>
    <dgm:pt modelId="{9E8B50FF-A767-4B67-A7D0-81C9C58F5AEA}" type="pres">
      <dgm:prSet presAssocID="{A9B48322-4AC9-4875-8C8F-FA4FE4CA59EC}" presName="rootComposite" presStyleCnt="0"/>
      <dgm:spPr/>
    </dgm:pt>
    <dgm:pt modelId="{CFB6A25E-8AE1-4738-A7EC-596EA6DAB722}" type="pres">
      <dgm:prSet presAssocID="{A9B48322-4AC9-4875-8C8F-FA4FE4CA59EC}" presName="rootText" presStyleLbl="node4" presStyleIdx="0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7D57B9B-D17A-452A-BB65-3788AEE27396}" type="pres">
      <dgm:prSet presAssocID="{A9B48322-4AC9-4875-8C8F-FA4FE4CA59EC}" presName="rootConnector" presStyleLbl="node4" presStyleIdx="0" presStyleCnt="2"/>
      <dgm:spPr/>
      <dgm:t>
        <a:bodyPr/>
        <a:lstStyle/>
        <a:p>
          <a:endParaRPr lang="fr-FR"/>
        </a:p>
      </dgm:t>
    </dgm:pt>
    <dgm:pt modelId="{7561565D-C28E-4646-A104-ECA8387F4324}" type="pres">
      <dgm:prSet presAssocID="{A9B48322-4AC9-4875-8C8F-FA4FE4CA59EC}" presName="hierChild4" presStyleCnt="0"/>
      <dgm:spPr/>
    </dgm:pt>
    <dgm:pt modelId="{9566D389-5834-4879-B111-570259BE4F4D}" type="pres">
      <dgm:prSet presAssocID="{A9B48322-4AC9-4875-8C8F-FA4FE4CA59EC}" presName="hierChild5" presStyleCnt="0"/>
      <dgm:spPr/>
    </dgm:pt>
    <dgm:pt modelId="{17C1C841-E727-4F6E-8F1A-252B90EED691}" type="pres">
      <dgm:prSet presAssocID="{4B2CF3E2-215D-4E76-9A16-43C934D3030D}" presName="Name64" presStyleLbl="parChTrans1D4" presStyleIdx="1" presStyleCnt="2"/>
      <dgm:spPr/>
      <dgm:t>
        <a:bodyPr/>
        <a:lstStyle/>
        <a:p>
          <a:endParaRPr lang="fr-FR"/>
        </a:p>
      </dgm:t>
    </dgm:pt>
    <dgm:pt modelId="{3FDC9C72-24F0-451C-A1F0-5E3C36537BFF}" type="pres">
      <dgm:prSet presAssocID="{63915489-439F-49D7-A809-7137A2F04811}" presName="hierRoot2" presStyleCnt="0">
        <dgm:presLayoutVars>
          <dgm:hierBranch val="init"/>
        </dgm:presLayoutVars>
      </dgm:prSet>
      <dgm:spPr/>
    </dgm:pt>
    <dgm:pt modelId="{64AA728A-E9DC-4426-A6D4-686539964CFA}" type="pres">
      <dgm:prSet presAssocID="{63915489-439F-49D7-A809-7137A2F04811}" presName="rootComposite" presStyleCnt="0"/>
      <dgm:spPr/>
    </dgm:pt>
    <dgm:pt modelId="{FF59C45A-06EF-4413-95F7-28810A707A6D}" type="pres">
      <dgm:prSet presAssocID="{63915489-439F-49D7-A809-7137A2F04811}" presName="rootText" presStyleLbl="node4" presStyleIdx="1" presStyleCnt="2" custScaleX="124013" custLinFactNeighborX="93045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F4C0A2B7-FBEA-4ED8-97C4-67FDAF8609BD}" type="pres">
      <dgm:prSet presAssocID="{63915489-439F-49D7-A809-7137A2F04811}" presName="rootConnector" presStyleLbl="node4" presStyleIdx="1" presStyleCnt="2"/>
      <dgm:spPr/>
      <dgm:t>
        <a:bodyPr/>
        <a:lstStyle/>
        <a:p>
          <a:endParaRPr lang="fr-FR"/>
        </a:p>
      </dgm:t>
    </dgm:pt>
    <dgm:pt modelId="{CC58BB22-A9FD-4A0A-82EE-6959346C5963}" type="pres">
      <dgm:prSet presAssocID="{63915489-439F-49D7-A809-7137A2F04811}" presName="hierChild4" presStyleCnt="0"/>
      <dgm:spPr/>
    </dgm:pt>
    <dgm:pt modelId="{82ED3F78-16B8-45D1-A2BC-AC20E5C10939}" type="pres">
      <dgm:prSet presAssocID="{63915489-439F-49D7-A809-7137A2F04811}" presName="hierChild5" presStyleCnt="0"/>
      <dgm:spPr/>
    </dgm:pt>
    <dgm:pt modelId="{E8412FE0-8BE4-411F-ACCA-C8C5D253DA24}" type="pres">
      <dgm:prSet presAssocID="{AED2A71C-0A77-4E90-A6A6-896AAD05823D}" presName="hierChild5" presStyleCnt="0"/>
      <dgm:spPr/>
    </dgm:pt>
    <dgm:pt modelId="{B18BFAC6-7D7F-4B3C-BC1F-F3BFF1E5119F}" type="pres">
      <dgm:prSet presAssocID="{1ABB25C1-DB8F-49AA-B7DE-EE7ED93C4716}" presName="Name64" presStyleLbl="parChTrans1D3" presStyleIdx="7" presStyleCnt="8"/>
      <dgm:spPr/>
      <dgm:t>
        <a:bodyPr/>
        <a:lstStyle/>
        <a:p>
          <a:endParaRPr lang="fr-FR"/>
        </a:p>
      </dgm:t>
    </dgm:pt>
    <dgm:pt modelId="{D66B2CA3-FC04-4275-8450-9B2F9D794157}" type="pres">
      <dgm:prSet presAssocID="{FE28C547-222B-4846-A5B9-8027793690B0}" presName="hierRoot2" presStyleCnt="0">
        <dgm:presLayoutVars>
          <dgm:hierBranch val="init"/>
        </dgm:presLayoutVars>
      </dgm:prSet>
      <dgm:spPr/>
    </dgm:pt>
    <dgm:pt modelId="{32F49338-D118-47CE-B815-8507D022EC9D}" type="pres">
      <dgm:prSet presAssocID="{FE28C547-222B-4846-A5B9-8027793690B0}" presName="rootComposite" presStyleCnt="0"/>
      <dgm:spPr/>
    </dgm:pt>
    <dgm:pt modelId="{02D7EA27-D0F9-4104-8C77-BA02F5B2C32C}" type="pres">
      <dgm:prSet presAssocID="{FE28C547-222B-4846-A5B9-8027793690B0}" presName="rootText" presStyleLbl="node3" presStyleIdx="7" presStyleCnt="8" custScaleX="194390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184E66D-1961-492B-BA41-09178C934287}" type="pres">
      <dgm:prSet presAssocID="{FE28C547-222B-4846-A5B9-8027793690B0}" presName="rootConnector" presStyleLbl="node3" presStyleIdx="7" presStyleCnt="8"/>
      <dgm:spPr/>
      <dgm:t>
        <a:bodyPr/>
        <a:lstStyle/>
        <a:p>
          <a:endParaRPr lang="fr-FR"/>
        </a:p>
      </dgm:t>
    </dgm:pt>
    <dgm:pt modelId="{F3A90879-50A6-48A1-A27A-E99DFF3A4FFC}" type="pres">
      <dgm:prSet presAssocID="{FE28C547-222B-4846-A5B9-8027793690B0}" presName="hierChild4" presStyleCnt="0"/>
      <dgm:spPr/>
    </dgm:pt>
    <dgm:pt modelId="{26930F43-B1D9-4BF1-BC07-1015FAC9C0FE}" type="pres">
      <dgm:prSet presAssocID="{FE28C547-222B-4846-A5B9-8027793690B0}" presName="hierChild5" presStyleCnt="0"/>
      <dgm:spPr/>
    </dgm:pt>
    <dgm:pt modelId="{BDCCB426-4525-45F3-9CB5-DF33358183FD}" type="pres">
      <dgm:prSet presAssocID="{10FD6D73-52B3-4593-9870-0C996CE1D821}" presName="hierChild5" presStyleCnt="0"/>
      <dgm:spPr/>
    </dgm:pt>
    <dgm:pt modelId="{E8E57B38-6BEF-489B-994E-B6D843C29C47}" type="pres">
      <dgm:prSet presAssocID="{640BD6DF-BA03-4C02-87D8-FCCE762D21D8}" presName="hierChild3" presStyleCnt="0"/>
      <dgm:spPr/>
    </dgm:pt>
  </dgm:ptLst>
  <dgm:cxnLst>
    <dgm:cxn modelId="{3BFCC8EE-5794-49A9-8DBC-7D677F784364}" type="presOf" srcId="{15CE5EE0-EE39-41BB-835E-23E3C1E6C984}" destId="{7DE42E23-C2C5-4889-A828-EE6D4245E338}" srcOrd="1" destOrd="0" presId="urn:microsoft.com/office/officeart/2009/3/layout/HorizontalOrganizationChart"/>
    <dgm:cxn modelId="{469B100F-FABC-4A6A-80F1-9EB0483CFEBE}" type="presOf" srcId="{63915489-439F-49D7-A809-7137A2F04811}" destId="{FF59C45A-06EF-4413-95F7-28810A707A6D}" srcOrd="0" destOrd="0" presId="urn:microsoft.com/office/officeart/2009/3/layout/HorizontalOrganizationChart"/>
    <dgm:cxn modelId="{41ADAED8-DA1A-40A9-B7B8-749D3277EEB6}" type="presOf" srcId="{3C40E626-F01B-4019-AD35-ECF80E79561B}" destId="{C299BF5C-383F-4AB5-871C-285AEACF8C1E}" srcOrd="0" destOrd="0" presId="urn:microsoft.com/office/officeart/2009/3/layout/HorizontalOrganizationChart"/>
    <dgm:cxn modelId="{6EA01E6C-4040-43C2-85F1-361646930AC0}" srcId="{3A49EF69-28FB-4256-8FCD-863E96080C7C}" destId="{9EF3AFC6-371F-4193-B1F4-D16AC9315E90}" srcOrd="2" destOrd="0" parTransId="{6A74FD57-6CF0-4E3D-A68B-5DB2788A88E0}" sibTransId="{48D91E15-4A8E-440C-A3DE-064C1D7C5750}"/>
    <dgm:cxn modelId="{C6A0E1A3-606D-4CE9-B709-531EB594201E}" type="presOf" srcId="{37ACF72F-1B52-415E-BF66-DE4D540B9F94}" destId="{348AFDFB-50BE-4CBA-91AE-C1C57E4BE0EE}" srcOrd="0" destOrd="0" presId="urn:microsoft.com/office/officeart/2009/3/layout/HorizontalOrganizationChart"/>
    <dgm:cxn modelId="{3EC8F1DB-3083-43AE-881C-B2B3AF611D0D}" type="presOf" srcId="{652E16CB-8B5B-410C-B70A-A31E7C1C9C7B}" destId="{11620B06-41F6-456D-A8A6-AF7AFB1EAE31}" srcOrd="0" destOrd="0" presId="urn:microsoft.com/office/officeart/2009/3/layout/HorizontalOrganizationChart"/>
    <dgm:cxn modelId="{24DD781E-FAB4-46E0-B6D4-27037F814505}" type="presOf" srcId="{5C50A25C-083D-4961-B2E3-6C4545AE99EC}" destId="{7EF378B2-407C-4B32-8884-828756144681}" srcOrd="0" destOrd="0" presId="urn:microsoft.com/office/officeart/2009/3/layout/HorizontalOrganizationChart"/>
    <dgm:cxn modelId="{EB315804-E3EC-42F6-A28B-6DCA896E53C6}" type="presOf" srcId="{63915489-439F-49D7-A809-7137A2F04811}" destId="{F4C0A2B7-FBEA-4ED8-97C4-67FDAF8609BD}" srcOrd="1" destOrd="0" presId="urn:microsoft.com/office/officeart/2009/3/layout/HorizontalOrganizationChart"/>
    <dgm:cxn modelId="{D73A55AF-D3E7-4550-82B6-D5CDE403E1B2}" srcId="{AED2A71C-0A77-4E90-A6A6-896AAD05823D}" destId="{A9B48322-4AC9-4875-8C8F-FA4FE4CA59EC}" srcOrd="0" destOrd="0" parTransId="{22DD5F95-2E9B-4933-A9F5-D9B24F38D2A4}" sibTransId="{3B642347-0CE7-4C0E-A9A0-5FE9DDC6D7DE}"/>
    <dgm:cxn modelId="{A3062902-9F18-4694-BC76-1971A6C40ECB}" type="presOf" srcId="{A9B48322-4AC9-4875-8C8F-FA4FE4CA59EC}" destId="{CFB6A25E-8AE1-4738-A7EC-596EA6DAB722}" srcOrd="0" destOrd="0" presId="urn:microsoft.com/office/officeart/2009/3/layout/HorizontalOrganizationChart"/>
    <dgm:cxn modelId="{56B16FA0-6A64-4B3F-BBB7-83790EEBDF68}" type="presOf" srcId="{3A56E42B-555B-4F82-A0EA-6CC0F7AC4808}" destId="{713FBE49-42F7-417E-AF6B-C3FC841909B1}" srcOrd="1" destOrd="0" presId="urn:microsoft.com/office/officeart/2009/3/layout/HorizontalOrganizationChart"/>
    <dgm:cxn modelId="{6397CB3B-A627-479F-8DFD-305FE7E48FF9}" type="presOf" srcId="{10FD6D73-52B3-4593-9870-0C996CE1D821}" destId="{EB607748-2643-43A6-93F4-717E553CCC03}" srcOrd="0" destOrd="0" presId="urn:microsoft.com/office/officeart/2009/3/layout/HorizontalOrganizationChart"/>
    <dgm:cxn modelId="{F0F51E30-FBCA-4FE3-8A35-F8CBF0D4364B}" srcId="{F82B2177-3361-43C0-954B-BB830EA6D6BD}" destId="{1DFF2E94-F6A4-4B0C-904A-6FCBA5BCDA4B}" srcOrd="0" destOrd="0" parTransId="{E0BE463D-4C68-482F-BC83-13D18610B8BA}" sibTransId="{E807DC9C-0A9B-4D76-94D3-7D5260F1A558}"/>
    <dgm:cxn modelId="{3FCCA8DD-FC52-4F27-ABD4-0EC5BA676AA3}" type="presOf" srcId="{FE28C547-222B-4846-A5B9-8027793690B0}" destId="{A184E66D-1961-492B-BA41-09178C934287}" srcOrd="1" destOrd="0" presId="urn:microsoft.com/office/officeart/2009/3/layout/HorizontalOrganizationChart"/>
    <dgm:cxn modelId="{5A8E3D43-F908-4F1B-AF9C-CC07898AD298}" type="presOf" srcId="{F82B2177-3361-43C0-954B-BB830EA6D6BD}" destId="{87073B22-B34C-4EAC-8D67-5C6BBEC9AD0A}" srcOrd="1" destOrd="0" presId="urn:microsoft.com/office/officeart/2009/3/layout/HorizontalOrganizationChart"/>
    <dgm:cxn modelId="{DE467FF7-A679-4E9A-AEC3-864F37AE1D1E}" type="presOf" srcId="{9EF3AFC6-371F-4193-B1F4-D16AC9315E90}" destId="{7D0E9E83-C0C6-4A63-94E0-D2D1CDF963D6}" srcOrd="0" destOrd="0" presId="urn:microsoft.com/office/officeart/2009/3/layout/HorizontalOrganizationChart"/>
    <dgm:cxn modelId="{E5D91ECE-000C-46D0-9547-3134301DBE14}" type="presOf" srcId="{22DD5F95-2E9B-4933-A9F5-D9B24F38D2A4}" destId="{F7E55352-D4AD-404F-B0BF-23A432217399}" srcOrd="0" destOrd="0" presId="urn:microsoft.com/office/officeart/2009/3/layout/HorizontalOrganizationChart"/>
    <dgm:cxn modelId="{7C2C91ED-D891-4934-A55E-4A600D5A7C2C}" type="presOf" srcId="{49E97D70-2AB4-4CDF-BF93-355B57FEEE93}" destId="{E398B542-928D-4CD7-9AFD-D35142CA5B5A}" srcOrd="0" destOrd="0" presId="urn:microsoft.com/office/officeart/2009/3/layout/HorizontalOrganizationChart"/>
    <dgm:cxn modelId="{AFA93479-08E3-484B-B7FA-13CED05AF713}" type="presOf" srcId="{E0BE463D-4C68-482F-BC83-13D18610B8BA}" destId="{504AA253-F057-4B5A-9C03-A7D9AA74526D}" srcOrd="0" destOrd="0" presId="urn:microsoft.com/office/officeart/2009/3/layout/HorizontalOrganizationChart"/>
    <dgm:cxn modelId="{1843AF70-024C-4ADC-B2FC-E1223B56845F}" type="presOf" srcId="{0B5C4B33-238F-4A57-8C6C-EFC46784B320}" destId="{E83D1C05-81DA-46FA-BEAB-373C77C5947E}" srcOrd="0" destOrd="0" presId="urn:microsoft.com/office/officeart/2009/3/layout/HorizontalOrganizationChart"/>
    <dgm:cxn modelId="{2433A8C0-D18C-49DB-BCFE-AD60C4179653}" type="presOf" srcId="{FE28C547-222B-4846-A5B9-8027793690B0}" destId="{02D7EA27-D0F9-4104-8C77-BA02F5B2C32C}" srcOrd="0" destOrd="0" presId="urn:microsoft.com/office/officeart/2009/3/layout/HorizontalOrganizationChart"/>
    <dgm:cxn modelId="{469EA703-A7AF-4E98-8ADA-C003AB1951C7}" type="presOf" srcId="{3A49EF69-28FB-4256-8FCD-863E96080C7C}" destId="{8EC9945B-9927-49D7-8929-49AD3762F45A}" srcOrd="1" destOrd="0" presId="urn:microsoft.com/office/officeart/2009/3/layout/HorizontalOrganizationChart"/>
    <dgm:cxn modelId="{EE24E360-1745-42D5-B440-73BDDCD15132}" type="presOf" srcId="{CB6D0456-3016-4B47-A1C5-0247F6584761}" destId="{D23A3521-C62B-4A17-8CFF-BB7D333622D8}" srcOrd="0" destOrd="0" presId="urn:microsoft.com/office/officeart/2009/3/layout/HorizontalOrganizationChart"/>
    <dgm:cxn modelId="{68158A34-D451-402F-ADD0-BAA42EDE5657}" type="presOf" srcId="{0B5C4B33-238F-4A57-8C6C-EFC46784B320}" destId="{9CF43145-CB6B-4BBB-BB43-EA45510AB66E}" srcOrd="1" destOrd="0" presId="urn:microsoft.com/office/officeart/2009/3/layout/HorizontalOrganizationChart"/>
    <dgm:cxn modelId="{6994781F-4FAD-42AA-9800-7431FBB6112C}" type="presOf" srcId="{EBDEC88A-324E-41EA-8C3D-731111683F72}" destId="{8833BC0C-52F2-4EEB-B4C5-ECFA080BE8BE}" srcOrd="0" destOrd="0" presId="urn:microsoft.com/office/officeart/2009/3/layout/HorizontalOrganizationChart"/>
    <dgm:cxn modelId="{AFE06F8F-2EA6-4BDA-B4E4-C95ED6D9A0D1}" type="presOf" srcId="{C4DE4F77-6EB2-40A6-98E2-1B0C5A33F91C}" destId="{8D12BBB3-16DC-4AE6-BE5E-27D5FE139FB9}" srcOrd="1" destOrd="0" presId="urn:microsoft.com/office/officeart/2009/3/layout/HorizontalOrganizationChart"/>
    <dgm:cxn modelId="{456C4779-662A-4F08-8AF7-515A0A195A5B}" srcId="{10FD6D73-52B3-4593-9870-0C996CE1D821}" destId="{FE28C547-222B-4846-A5B9-8027793690B0}" srcOrd="1" destOrd="0" parTransId="{1ABB25C1-DB8F-49AA-B7DE-EE7ED93C4716}" sibTransId="{B3C8A99A-8ECC-4E71-8956-CF9C41A61D32}"/>
    <dgm:cxn modelId="{E1D24836-5C0D-4B31-BB03-41F4BF23F803}" type="presOf" srcId="{1DFF2E94-F6A4-4B0C-904A-6FCBA5BCDA4B}" destId="{CBB46950-272E-42BC-8BA1-5BDC5FF91044}" srcOrd="0" destOrd="0" presId="urn:microsoft.com/office/officeart/2009/3/layout/HorizontalOrganizationChart"/>
    <dgm:cxn modelId="{F74B6BD6-C557-44BF-BDD5-CB6EB6A034B4}" srcId="{99881609-8A62-46A9-B937-4772C9F70098}" destId="{640BD6DF-BA03-4C02-87D8-FCCE762D21D8}" srcOrd="0" destOrd="0" parTransId="{74415419-DE2C-48BD-8AB9-28F32ED9FC6E}" sibTransId="{BB86D598-8A92-47EC-802B-BBAA78DD0D46}"/>
    <dgm:cxn modelId="{9AA87451-780E-4F70-B6D2-726D3D05619E}" srcId="{10FD6D73-52B3-4593-9870-0C996CE1D821}" destId="{AED2A71C-0A77-4E90-A6A6-896AAD05823D}" srcOrd="0" destOrd="0" parTransId="{A43E4F00-5E49-453B-925D-B96019AE468C}" sibTransId="{E2A57342-8FA4-4D1C-8CB9-D8F9907B2DA8}"/>
    <dgm:cxn modelId="{377C16AD-B564-4059-9DD7-7A3FFDE98063}" type="presOf" srcId="{C4DE4F77-6EB2-40A6-98E2-1B0C5A33F91C}" destId="{E5952C09-C0EF-4BF9-BFD1-BD052C7BC317}" srcOrd="0" destOrd="0" presId="urn:microsoft.com/office/officeart/2009/3/layout/HorizontalOrganizationChart"/>
    <dgm:cxn modelId="{87C64C98-79C5-491F-AF78-5EE6BCC4A06F}" type="presOf" srcId="{3A56E42B-555B-4F82-A0EA-6CC0F7AC4808}" destId="{F4F704E4-58C9-497F-9C28-8B2EC74A7FFE}" srcOrd="0" destOrd="0" presId="urn:microsoft.com/office/officeart/2009/3/layout/HorizontalOrganizationChart"/>
    <dgm:cxn modelId="{E207AE77-2515-4B2D-A84D-A502F152E01F}" type="presOf" srcId="{500D2B64-1751-4B70-A5FB-91CCE288E2BD}" destId="{19A7A051-3B15-4201-865B-CF44E40B63AE}" srcOrd="0" destOrd="0" presId="urn:microsoft.com/office/officeart/2009/3/layout/HorizontalOrganizationChart"/>
    <dgm:cxn modelId="{9AE10FC9-10A7-454B-A640-6EC438B56A57}" srcId="{3A56E42B-555B-4F82-A0EA-6CC0F7AC4808}" destId="{0B5C4B33-238F-4A57-8C6C-EFC46784B320}" srcOrd="0" destOrd="0" parTransId="{5C50A25C-083D-4961-B2E3-6C4545AE99EC}" sibTransId="{4A2F6C63-4CB3-4D8D-A913-C0E0254D659D}"/>
    <dgm:cxn modelId="{E71064CC-E3C5-417B-9DAF-83B7109B4D19}" type="presOf" srcId="{A9B48322-4AC9-4875-8C8F-FA4FE4CA59EC}" destId="{07D57B9B-D17A-452A-BB65-3788AEE27396}" srcOrd="1" destOrd="0" presId="urn:microsoft.com/office/officeart/2009/3/layout/HorizontalOrganizationChart"/>
    <dgm:cxn modelId="{E380063A-D91A-4809-9A0D-74F79F7A2932}" type="presOf" srcId="{37ACF72F-1B52-415E-BF66-DE4D540B9F94}" destId="{3CE6A2AB-2EB4-4867-8D71-268DF76717FA}" srcOrd="1" destOrd="0" presId="urn:microsoft.com/office/officeart/2009/3/layout/HorizontalOrganizationChart"/>
    <dgm:cxn modelId="{DCC7B7EF-B2A2-4263-9675-10E117358916}" type="presOf" srcId="{F82B2177-3361-43C0-954B-BB830EA6D6BD}" destId="{4CA85383-8701-4AD0-9C60-FB3D1EB134C4}" srcOrd="0" destOrd="0" presId="urn:microsoft.com/office/officeart/2009/3/layout/HorizontalOrganizationChart"/>
    <dgm:cxn modelId="{47CD9A30-FAF2-4693-AC89-D3BE3A15FB4A}" type="presOf" srcId="{640BD6DF-BA03-4C02-87D8-FCCE762D21D8}" destId="{C64D1C93-0812-46A5-B5B8-BEEF0A807B6D}" srcOrd="1" destOrd="0" presId="urn:microsoft.com/office/officeart/2009/3/layout/HorizontalOrganizationChart"/>
    <dgm:cxn modelId="{A87229D2-C1D8-43E8-AC09-EC3E125D67ED}" srcId="{640BD6DF-BA03-4C02-87D8-FCCE762D21D8}" destId="{3A56E42B-555B-4F82-A0EA-6CC0F7AC4808}" srcOrd="3" destOrd="0" parTransId="{652E16CB-8B5B-410C-B70A-A31E7C1C9C7B}" sibTransId="{603C95C5-7CED-49F4-A6BA-0ECB61E72C49}"/>
    <dgm:cxn modelId="{F49C64D4-84F3-4BD0-A413-DEA9A037A210}" type="presOf" srcId="{4B2CF3E2-215D-4E76-9A16-43C934D3030D}" destId="{17C1C841-E727-4F6E-8F1A-252B90EED691}" srcOrd="0" destOrd="0" presId="urn:microsoft.com/office/officeart/2009/3/layout/HorizontalOrganizationChart"/>
    <dgm:cxn modelId="{4A775716-270F-41D3-B0B3-DAAF1B5BFA5A}" type="presOf" srcId="{127E0F9F-555D-47BB-940E-99F368300EB2}" destId="{69D4E3F5-AE7E-47B9-A486-AA6C87A9789E}" srcOrd="0" destOrd="0" presId="urn:microsoft.com/office/officeart/2009/3/layout/HorizontalOrganizationChart"/>
    <dgm:cxn modelId="{B2561DE1-DDC9-4711-A12C-B83FF0FECB52}" srcId="{3A49EF69-28FB-4256-8FCD-863E96080C7C}" destId="{15CE5EE0-EE39-41BB-835E-23E3C1E6C984}" srcOrd="0" destOrd="0" parTransId="{4CA6DD28-FA32-4126-8D1D-CA63180FD711}" sibTransId="{2D85DED7-5AF5-4A91-B451-5C4D234BF0AD}"/>
    <dgm:cxn modelId="{771DA74E-4EB3-40EC-A489-F6F98A5527BC}" srcId="{37ACF72F-1B52-415E-BF66-DE4D540B9F94}" destId="{EBDEC88A-324E-41EA-8C3D-731111683F72}" srcOrd="0" destOrd="0" parTransId="{3C40E626-F01B-4019-AD35-ECF80E79561B}" sibTransId="{1D000699-4F8E-4532-9ECA-F2572A06B00D}"/>
    <dgm:cxn modelId="{A2A4BED7-EFD0-4E96-B559-3E69DD056DFD}" type="presOf" srcId="{9EF3AFC6-371F-4193-B1F4-D16AC9315E90}" destId="{06777297-496D-43F6-9F09-D8AAA98C486D}" srcOrd="1" destOrd="0" presId="urn:microsoft.com/office/officeart/2009/3/layout/HorizontalOrganizationChart"/>
    <dgm:cxn modelId="{9F4C51B4-E77C-47E9-B884-9D1BE237AF70}" type="presOf" srcId="{640BD6DF-BA03-4C02-87D8-FCCE762D21D8}" destId="{F1E1A279-476B-4AB1-8135-47F639AB46FB}" srcOrd="0" destOrd="0" presId="urn:microsoft.com/office/officeart/2009/3/layout/HorizontalOrganizationChart"/>
    <dgm:cxn modelId="{E01E35A3-3459-4DB3-BE4F-911FD14A2F55}" type="presOf" srcId="{1DFF2E94-F6A4-4B0C-904A-6FCBA5BCDA4B}" destId="{2D80E6AA-3227-4D1C-88AA-7A90446CC18E}" srcOrd="1" destOrd="0" presId="urn:microsoft.com/office/officeart/2009/3/layout/HorizontalOrganizationChart"/>
    <dgm:cxn modelId="{63E8861E-1372-4DDE-883C-15692D1C4CCE}" srcId="{640BD6DF-BA03-4C02-87D8-FCCE762D21D8}" destId="{10FD6D73-52B3-4593-9870-0C996CE1D821}" srcOrd="4" destOrd="0" parTransId="{500D2B64-1751-4B70-A5FB-91CCE288E2BD}" sibTransId="{95C81BAC-300F-466E-A1BD-47AD4FD856BA}"/>
    <dgm:cxn modelId="{D43EDBAB-7BC4-4E04-9323-5400C8B1DA9A}" type="presOf" srcId="{B7AA188D-B880-478C-BD78-292FE762B06A}" destId="{519A05CA-E537-48E8-9BD9-744795E5629B}" srcOrd="0" destOrd="0" presId="urn:microsoft.com/office/officeart/2009/3/layout/HorizontalOrganizationChart"/>
    <dgm:cxn modelId="{45B7B0B8-EC25-43AC-836A-6FCA5287CD97}" type="presOf" srcId="{99881609-8A62-46A9-B937-4772C9F70098}" destId="{2BAD5BB4-6ADB-4B02-94B6-EF621B4408D9}" srcOrd="0" destOrd="0" presId="urn:microsoft.com/office/officeart/2009/3/layout/HorizontalOrganizationChart"/>
    <dgm:cxn modelId="{B9B3A8F9-AE3B-4048-B51A-C4BCA39CE750}" srcId="{3A49EF69-28FB-4256-8FCD-863E96080C7C}" destId="{C4DE4F77-6EB2-40A6-98E2-1B0C5A33F91C}" srcOrd="1" destOrd="0" parTransId="{49E97D70-2AB4-4CDF-BF93-355B57FEEE93}" sibTransId="{4783D3F3-1065-494E-889E-B3F062BB9BA8}"/>
    <dgm:cxn modelId="{89BDBF37-C281-4A63-9044-BD0A91285985}" type="presOf" srcId="{4CA6DD28-FA32-4126-8D1D-CA63180FD711}" destId="{18FBECE4-CCED-4088-9F2F-B7C1724E5D6D}" srcOrd="0" destOrd="0" presId="urn:microsoft.com/office/officeart/2009/3/layout/HorizontalOrganizationChart"/>
    <dgm:cxn modelId="{689CB404-68A9-490B-A914-54C4146167B7}" srcId="{640BD6DF-BA03-4C02-87D8-FCCE762D21D8}" destId="{3A49EF69-28FB-4256-8FCD-863E96080C7C}" srcOrd="1" destOrd="0" parTransId="{127E0F9F-555D-47BB-940E-99F368300EB2}" sibTransId="{F2AF23FF-ECD7-423F-9879-05D959BB4C90}"/>
    <dgm:cxn modelId="{04627378-7F12-4DD3-A62D-36C62DFA054A}" type="presOf" srcId="{AED2A71C-0A77-4E90-A6A6-896AAD05823D}" destId="{26137B91-0EEE-4B78-A2F9-D9D9A0B34854}" srcOrd="1" destOrd="0" presId="urn:microsoft.com/office/officeart/2009/3/layout/HorizontalOrganizationChart"/>
    <dgm:cxn modelId="{5CD374D4-AE5A-4510-82DA-0C38431345F8}" type="presOf" srcId="{3A49EF69-28FB-4256-8FCD-863E96080C7C}" destId="{DB1CEE91-A733-48D7-9620-CF6C830960E6}" srcOrd="0" destOrd="0" presId="urn:microsoft.com/office/officeart/2009/3/layout/HorizontalOrganizationChart"/>
    <dgm:cxn modelId="{847B4F51-1132-43C2-A955-EB9C824A12A9}" type="presOf" srcId="{10FD6D73-52B3-4593-9870-0C996CE1D821}" destId="{AA13ED28-44DD-48F1-9C8B-41AACB920410}" srcOrd="1" destOrd="0" presId="urn:microsoft.com/office/officeart/2009/3/layout/HorizontalOrganizationChart"/>
    <dgm:cxn modelId="{AD399F01-5DCF-4853-826F-615838B60B49}" srcId="{AED2A71C-0A77-4E90-A6A6-896AAD05823D}" destId="{63915489-439F-49D7-A809-7137A2F04811}" srcOrd="1" destOrd="0" parTransId="{4B2CF3E2-215D-4E76-9A16-43C934D3030D}" sibTransId="{AB8CE82B-FA90-45B5-B6C2-24FABE750820}"/>
    <dgm:cxn modelId="{63CF0E0A-C650-48A3-ACDF-66B5DE44BC45}" type="presOf" srcId="{1ABB25C1-DB8F-49AA-B7DE-EE7ED93C4716}" destId="{B18BFAC6-7D7F-4B3C-BC1F-F3BFF1E5119F}" srcOrd="0" destOrd="0" presId="urn:microsoft.com/office/officeart/2009/3/layout/HorizontalOrganizationChart"/>
    <dgm:cxn modelId="{E51CF070-F6E0-4CDB-B44C-5E9745A91BAC}" type="presOf" srcId="{EBDEC88A-324E-41EA-8C3D-731111683F72}" destId="{00B8A110-F996-4046-891C-C0CB71514997}" srcOrd="1" destOrd="0" presId="urn:microsoft.com/office/officeart/2009/3/layout/HorizontalOrganizationChart"/>
    <dgm:cxn modelId="{53F0DF8A-86F5-42E1-B4F8-05C8FABF5B74}" type="presOf" srcId="{A43E4F00-5E49-453B-925D-B96019AE468C}" destId="{1D371BCD-FD05-46DB-AE1B-5AB8B1751BDB}" srcOrd="0" destOrd="0" presId="urn:microsoft.com/office/officeart/2009/3/layout/HorizontalOrganizationChart"/>
    <dgm:cxn modelId="{D2164F99-88DC-44E3-A78D-9AD24A4101B1}" type="presOf" srcId="{15CE5EE0-EE39-41BB-835E-23E3C1E6C984}" destId="{BFA4BFA8-5738-4327-BA39-16FA58682050}" srcOrd="0" destOrd="0" presId="urn:microsoft.com/office/officeart/2009/3/layout/HorizontalOrganizationChart"/>
    <dgm:cxn modelId="{9CF735C8-E96D-4943-BE75-85ADC7209DCF}" srcId="{640BD6DF-BA03-4C02-87D8-FCCE762D21D8}" destId="{37ACF72F-1B52-415E-BF66-DE4D540B9F94}" srcOrd="0" destOrd="0" parTransId="{CB6D0456-3016-4B47-A1C5-0247F6584761}" sibTransId="{D7B8DF93-BC7E-4CC9-A88A-739D44679475}"/>
    <dgm:cxn modelId="{2C9ECEB9-9596-4450-92A7-A412F61C7D00}" type="presOf" srcId="{AED2A71C-0A77-4E90-A6A6-896AAD05823D}" destId="{ED5B6B99-048B-4B01-97DE-3921ACE18DB2}" srcOrd="0" destOrd="0" presId="urn:microsoft.com/office/officeart/2009/3/layout/HorizontalOrganizationChart"/>
    <dgm:cxn modelId="{48EA6F61-FC80-46C3-B2F6-8F091C7925AF}" srcId="{640BD6DF-BA03-4C02-87D8-FCCE762D21D8}" destId="{F82B2177-3361-43C0-954B-BB830EA6D6BD}" srcOrd="2" destOrd="0" parTransId="{B7AA188D-B880-478C-BD78-292FE762B06A}" sibTransId="{D0A92B15-3261-4E19-8F38-0A2EBCCBEA74}"/>
    <dgm:cxn modelId="{1750D0CC-29DA-4AE4-BD8D-54432FCACB4B}" type="presOf" srcId="{6A74FD57-6CF0-4E3D-A68B-5DB2788A88E0}" destId="{4F93CB1F-2C2F-4510-884B-1E823D65883F}" srcOrd="0" destOrd="0" presId="urn:microsoft.com/office/officeart/2009/3/layout/HorizontalOrganizationChart"/>
    <dgm:cxn modelId="{4D2B6477-B254-4737-9F05-D6128874A47A}" type="presParOf" srcId="{2BAD5BB4-6ADB-4B02-94B6-EF621B4408D9}" destId="{FA5A4766-86F5-4A0F-9903-1C85663F2FB0}" srcOrd="0" destOrd="0" presId="urn:microsoft.com/office/officeart/2009/3/layout/HorizontalOrganizationChart"/>
    <dgm:cxn modelId="{6FF20DFF-0AD8-422F-A0F9-928922057774}" type="presParOf" srcId="{FA5A4766-86F5-4A0F-9903-1C85663F2FB0}" destId="{A2414058-4B83-4298-894D-D135A0C5C15D}" srcOrd="0" destOrd="0" presId="urn:microsoft.com/office/officeart/2009/3/layout/HorizontalOrganizationChart"/>
    <dgm:cxn modelId="{61A9F89F-2692-4C8D-BBD6-97EB48BED43A}" type="presParOf" srcId="{A2414058-4B83-4298-894D-D135A0C5C15D}" destId="{F1E1A279-476B-4AB1-8135-47F639AB46FB}" srcOrd="0" destOrd="0" presId="urn:microsoft.com/office/officeart/2009/3/layout/HorizontalOrganizationChart"/>
    <dgm:cxn modelId="{AABD3777-BA16-4B1C-989B-B68FDE1323A6}" type="presParOf" srcId="{A2414058-4B83-4298-894D-D135A0C5C15D}" destId="{C64D1C93-0812-46A5-B5B8-BEEF0A807B6D}" srcOrd="1" destOrd="0" presId="urn:microsoft.com/office/officeart/2009/3/layout/HorizontalOrganizationChart"/>
    <dgm:cxn modelId="{1AD32D2E-10C0-4DED-932D-FF7CA3841F90}" type="presParOf" srcId="{FA5A4766-86F5-4A0F-9903-1C85663F2FB0}" destId="{3E978BC4-1BF2-4CCB-967E-04F4A8C9F258}" srcOrd="1" destOrd="0" presId="urn:microsoft.com/office/officeart/2009/3/layout/HorizontalOrganizationChart"/>
    <dgm:cxn modelId="{DB05FB07-BDED-45D5-B3A2-D0A02CC6F03C}" type="presParOf" srcId="{3E978BC4-1BF2-4CCB-967E-04F4A8C9F258}" destId="{D23A3521-C62B-4A17-8CFF-BB7D333622D8}" srcOrd="0" destOrd="0" presId="urn:microsoft.com/office/officeart/2009/3/layout/HorizontalOrganizationChart"/>
    <dgm:cxn modelId="{7E9FF5BE-54B4-453F-8CCA-14BE42A3D87C}" type="presParOf" srcId="{3E978BC4-1BF2-4CCB-967E-04F4A8C9F258}" destId="{65C32F6A-709A-4EA3-93A3-F85D89452EB0}" srcOrd="1" destOrd="0" presId="urn:microsoft.com/office/officeart/2009/3/layout/HorizontalOrganizationChart"/>
    <dgm:cxn modelId="{9A305C6C-14E6-41C6-9F7B-0027EA49D2AF}" type="presParOf" srcId="{65C32F6A-709A-4EA3-93A3-F85D89452EB0}" destId="{4FCFFDC4-9069-41D5-A9CE-478E45CEE2D8}" srcOrd="0" destOrd="0" presId="urn:microsoft.com/office/officeart/2009/3/layout/HorizontalOrganizationChart"/>
    <dgm:cxn modelId="{365A94A3-B049-48CC-B2F3-1E69961A5544}" type="presParOf" srcId="{4FCFFDC4-9069-41D5-A9CE-478E45CEE2D8}" destId="{348AFDFB-50BE-4CBA-91AE-C1C57E4BE0EE}" srcOrd="0" destOrd="0" presId="urn:microsoft.com/office/officeart/2009/3/layout/HorizontalOrganizationChart"/>
    <dgm:cxn modelId="{802C2B46-FC86-4A2A-85A7-95934BC0439E}" type="presParOf" srcId="{4FCFFDC4-9069-41D5-A9CE-478E45CEE2D8}" destId="{3CE6A2AB-2EB4-4867-8D71-268DF76717FA}" srcOrd="1" destOrd="0" presId="urn:microsoft.com/office/officeart/2009/3/layout/HorizontalOrganizationChart"/>
    <dgm:cxn modelId="{F09F744A-2265-4BC6-8A7A-DB3D74B91C18}" type="presParOf" srcId="{65C32F6A-709A-4EA3-93A3-F85D89452EB0}" destId="{7D197BEF-1FEC-49F3-811D-D9AA3C2BD767}" srcOrd="1" destOrd="0" presId="urn:microsoft.com/office/officeart/2009/3/layout/HorizontalOrganizationChart"/>
    <dgm:cxn modelId="{7E9C6BD7-6E56-483B-947A-4C81A7F52460}" type="presParOf" srcId="{7D197BEF-1FEC-49F3-811D-D9AA3C2BD767}" destId="{C299BF5C-383F-4AB5-871C-285AEACF8C1E}" srcOrd="0" destOrd="0" presId="urn:microsoft.com/office/officeart/2009/3/layout/HorizontalOrganizationChart"/>
    <dgm:cxn modelId="{B0AA8B76-1868-4E99-9173-C6927480C4FB}" type="presParOf" srcId="{7D197BEF-1FEC-49F3-811D-D9AA3C2BD767}" destId="{28D65E6E-1912-4DD9-A13C-9EE55D97BFD9}" srcOrd="1" destOrd="0" presId="urn:microsoft.com/office/officeart/2009/3/layout/HorizontalOrganizationChart"/>
    <dgm:cxn modelId="{4522B501-2A28-4FB2-A31E-96822F51CF8F}" type="presParOf" srcId="{28D65E6E-1912-4DD9-A13C-9EE55D97BFD9}" destId="{362D4E94-B7D8-414A-A3D5-3671FC19DBD6}" srcOrd="0" destOrd="0" presId="urn:microsoft.com/office/officeart/2009/3/layout/HorizontalOrganizationChart"/>
    <dgm:cxn modelId="{AABDACEF-80FC-42A3-92EE-BC9785F8058F}" type="presParOf" srcId="{362D4E94-B7D8-414A-A3D5-3671FC19DBD6}" destId="{8833BC0C-52F2-4EEB-B4C5-ECFA080BE8BE}" srcOrd="0" destOrd="0" presId="urn:microsoft.com/office/officeart/2009/3/layout/HorizontalOrganizationChart"/>
    <dgm:cxn modelId="{96E95D9A-6824-4A8F-8BA5-E5688B9F852B}" type="presParOf" srcId="{362D4E94-B7D8-414A-A3D5-3671FC19DBD6}" destId="{00B8A110-F996-4046-891C-C0CB71514997}" srcOrd="1" destOrd="0" presId="urn:microsoft.com/office/officeart/2009/3/layout/HorizontalOrganizationChart"/>
    <dgm:cxn modelId="{E41F92E3-9779-4DC2-82B0-04B1905B6454}" type="presParOf" srcId="{28D65E6E-1912-4DD9-A13C-9EE55D97BFD9}" destId="{CC968361-4907-4AF3-BC9D-097759A8BC86}" srcOrd="1" destOrd="0" presId="urn:microsoft.com/office/officeart/2009/3/layout/HorizontalOrganizationChart"/>
    <dgm:cxn modelId="{717FA2AC-E251-4E9E-931C-FA4E35880D8E}" type="presParOf" srcId="{28D65E6E-1912-4DD9-A13C-9EE55D97BFD9}" destId="{A9678388-0215-4F49-AD0F-A814B5DEC143}" srcOrd="2" destOrd="0" presId="urn:microsoft.com/office/officeart/2009/3/layout/HorizontalOrganizationChart"/>
    <dgm:cxn modelId="{7957C9AD-D548-4998-82C1-3AEC4654BD08}" type="presParOf" srcId="{65C32F6A-709A-4EA3-93A3-F85D89452EB0}" destId="{49D67083-742F-4282-9A91-0702F6ABD55F}" srcOrd="2" destOrd="0" presId="urn:microsoft.com/office/officeart/2009/3/layout/HorizontalOrganizationChart"/>
    <dgm:cxn modelId="{28ACA867-1D75-44D4-AAB8-0AA5BABAE6DE}" type="presParOf" srcId="{3E978BC4-1BF2-4CCB-967E-04F4A8C9F258}" destId="{69D4E3F5-AE7E-47B9-A486-AA6C87A9789E}" srcOrd="2" destOrd="0" presId="urn:microsoft.com/office/officeart/2009/3/layout/HorizontalOrganizationChart"/>
    <dgm:cxn modelId="{7A388798-675D-41A3-A2F3-FBF5F523B70A}" type="presParOf" srcId="{3E978BC4-1BF2-4CCB-967E-04F4A8C9F258}" destId="{AA9493FD-45F2-42BC-998C-F2660D2E122F}" srcOrd="3" destOrd="0" presId="urn:microsoft.com/office/officeart/2009/3/layout/HorizontalOrganizationChart"/>
    <dgm:cxn modelId="{D9ABD123-E762-4069-8C07-965565A66843}" type="presParOf" srcId="{AA9493FD-45F2-42BC-998C-F2660D2E122F}" destId="{5D85582B-5CBE-40DC-963C-BF9EC00B7196}" srcOrd="0" destOrd="0" presId="urn:microsoft.com/office/officeart/2009/3/layout/HorizontalOrganizationChart"/>
    <dgm:cxn modelId="{4594FBAD-E0BE-47C0-A54D-49A8243A8D70}" type="presParOf" srcId="{5D85582B-5CBE-40DC-963C-BF9EC00B7196}" destId="{DB1CEE91-A733-48D7-9620-CF6C830960E6}" srcOrd="0" destOrd="0" presId="urn:microsoft.com/office/officeart/2009/3/layout/HorizontalOrganizationChart"/>
    <dgm:cxn modelId="{9FB8784E-957F-4E72-9B22-E479136871B5}" type="presParOf" srcId="{5D85582B-5CBE-40DC-963C-BF9EC00B7196}" destId="{8EC9945B-9927-49D7-8929-49AD3762F45A}" srcOrd="1" destOrd="0" presId="urn:microsoft.com/office/officeart/2009/3/layout/HorizontalOrganizationChart"/>
    <dgm:cxn modelId="{E7E2EDD7-E4C5-4936-B23D-F3937A4BF864}" type="presParOf" srcId="{AA9493FD-45F2-42BC-998C-F2660D2E122F}" destId="{EE99FF3C-C62D-412E-891E-3C76EEC7A37B}" srcOrd="1" destOrd="0" presId="urn:microsoft.com/office/officeart/2009/3/layout/HorizontalOrganizationChart"/>
    <dgm:cxn modelId="{0992B8A0-96B3-4784-816A-982919E80500}" type="presParOf" srcId="{EE99FF3C-C62D-412E-891E-3C76EEC7A37B}" destId="{18FBECE4-CCED-4088-9F2F-B7C1724E5D6D}" srcOrd="0" destOrd="0" presId="urn:microsoft.com/office/officeart/2009/3/layout/HorizontalOrganizationChart"/>
    <dgm:cxn modelId="{3C0E74C5-06F4-41D3-BFB0-BC48AD6B218B}" type="presParOf" srcId="{EE99FF3C-C62D-412E-891E-3C76EEC7A37B}" destId="{4C634170-2F7A-4D57-8174-4C978C8EE83B}" srcOrd="1" destOrd="0" presId="urn:microsoft.com/office/officeart/2009/3/layout/HorizontalOrganizationChart"/>
    <dgm:cxn modelId="{DFE6126D-BA8E-4A1F-96C0-2DEE2226C69C}" type="presParOf" srcId="{4C634170-2F7A-4D57-8174-4C978C8EE83B}" destId="{E6ED9289-D3A6-4D79-8F07-3C7985F8C2F2}" srcOrd="0" destOrd="0" presId="urn:microsoft.com/office/officeart/2009/3/layout/HorizontalOrganizationChart"/>
    <dgm:cxn modelId="{AA847FCA-ABB1-449D-9EFC-FE3EE037E387}" type="presParOf" srcId="{E6ED9289-D3A6-4D79-8F07-3C7985F8C2F2}" destId="{BFA4BFA8-5738-4327-BA39-16FA58682050}" srcOrd="0" destOrd="0" presId="urn:microsoft.com/office/officeart/2009/3/layout/HorizontalOrganizationChart"/>
    <dgm:cxn modelId="{13A15AA3-FE57-4279-8433-CF8D1023F7A5}" type="presParOf" srcId="{E6ED9289-D3A6-4D79-8F07-3C7985F8C2F2}" destId="{7DE42E23-C2C5-4889-A828-EE6D4245E338}" srcOrd="1" destOrd="0" presId="urn:microsoft.com/office/officeart/2009/3/layout/HorizontalOrganizationChart"/>
    <dgm:cxn modelId="{9832BDC0-522A-4EB4-8F0D-44B53CE997C9}" type="presParOf" srcId="{4C634170-2F7A-4D57-8174-4C978C8EE83B}" destId="{F65D7A1F-AB5D-474A-BD89-22833A7DFA52}" srcOrd="1" destOrd="0" presId="urn:microsoft.com/office/officeart/2009/3/layout/HorizontalOrganizationChart"/>
    <dgm:cxn modelId="{BCFBC221-F54C-44B6-925D-16DFB88C32A1}" type="presParOf" srcId="{4C634170-2F7A-4D57-8174-4C978C8EE83B}" destId="{65DA0A7A-8D6F-4731-B2FC-2590FA2FBF5E}" srcOrd="2" destOrd="0" presId="urn:microsoft.com/office/officeart/2009/3/layout/HorizontalOrganizationChart"/>
    <dgm:cxn modelId="{757B9A52-04A6-452A-A1DA-51AAD6018CEF}" type="presParOf" srcId="{EE99FF3C-C62D-412E-891E-3C76EEC7A37B}" destId="{E398B542-928D-4CD7-9AFD-D35142CA5B5A}" srcOrd="2" destOrd="0" presId="urn:microsoft.com/office/officeart/2009/3/layout/HorizontalOrganizationChart"/>
    <dgm:cxn modelId="{D6EA78D8-A7CF-47B1-B5B8-3C4C51BF95DA}" type="presParOf" srcId="{EE99FF3C-C62D-412E-891E-3C76EEC7A37B}" destId="{87838ACA-E77D-464C-8B32-D46A9E9DA0D0}" srcOrd="3" destOrd="0" presId="urn:microsoft.com/office/officeart/2009/3/layout/HorizontalOrganizationChart"/>
    <dgm:cxn modelId="{DB96EAE6-F667-464D-A8C2-387FE17BCB37}" type="presParOf" srcId="{87838ACA-E77D-464C-8B32-D46A9E9DA0D0}" destId="{9F43B43B-B1EE-4B9A-81D2-A9FE6F4655FB}" srcOrd="0" destOrd="0" presId="urn:microsoft.com/office/officeart/2009/3/layout/HorizontalOrganizationChart"/>
    <dgm:cxn modelId="{9A755F27-C256-461A-A596-67A82FC0B38C}" type="presParOf" srcId="{9F43B43B-B1EE-4B9A-81D2-A9FE6F4655FB}" destId="{E5952C09-C0EF-4BF9-BFD1-BD052C7BC317}" srcOrd="0" destOrd="0" presId="urn:microsoft.com/office/officeart/2009/3/layout/HorizontalOrganizationChart"/>
    <dgm:cxn modelId="{A4B3894B-633D-4288-89FF-B459D467A35C}" type="presParOf" srcId="{9F43B43B-B1EE-4B9A-81D2-A9FE6F4655FB}" destId="{8D12BBB3-16DC-4AE6-BE5E-27D5FE139FB9}" srcOrd="1" destOrd="0" presId="urn:microsoft.com/office/officeart/2009/3/layout/HorizontalOrganizationChart"/>
    <dgm:cxn modelId="{6B0589B8-1005-48CD-A615-BFB2A8DF5A0A}" type="presParOf" srcId="{87838ACA-E77D-464C-8B32-D46A9E9DA0D0}" destId="{DCCF6811-186D-4DFC-81A9-EEE9F0F11620}" srcOrd="1" destOrd="0" presId="urn:microsoft.com/office/officeart/2009/3/layout/HorizontalOrganizationChart"/>
    <dgm:cxn modelId="{53A8E3C4-BC56-4905-8B5A-A6FCBFD15E0C}" type="presParOf" srcId="{87838ACA-E77D-464C-8B32-D46A9E9DA0D0}" destId="{EFB8D7B5-1ABA-4B2C-8729-94D2ED6A9DF2}" srcOrd="2" destOrd="0" presId="urn:microsoft.com/office/officeart/2009/3/layout/HorizontalOrganizationChart"/>
    <dgm:cxn modelId="{7EEF769F-8617-4DE8-8247-DA93BCB80047}" type="presParOf" srcId="{EE99FF3C-C62D-412E-891E-3C76EEC7A37B}" destId="{4F93CB1F-2C2F-4510-884B-1E823D65883F}" srcOrd="4" destOrd="0" presId="urn:microsoft.com/office/officeart/2009/3/layout/HorizontalOrganizationChart"/>
    <dgm:cxn modelId="{50E8B0C8-4178-455C-B237-EA296C290975}" type="presParOf" srcId="{EE99FF3C-C62D-412E-891E-3C76EEC7A37B}" destId="{55473030-D2DB-416D-9ABE-80551A06EF7E}" srcOrd="5" destOrd="0" presId="urn:microsoft.com/office/officeart/2009/3/layout/HorizontalOrganizationChart"/>
    <dgm:cxn modelId="{61781E9F-4C6E-4648-95F7-E27B3460CDEE}" type="presParOf" srcId="{55473030-D2DB-416D-9ABE-80551A06EF7E}" destId="{DCEC1AAB-1D10-4C75-9D77-56BF1D24E13C}" srcOrd="0" destOrd="0" presId="urn:microsoft.com/office/officeart/2009/3/layout/HorizontalOrganizationChart"/>
    <dgm:cxn modelId="{8F64CE19-88DA-4870-AF01-5C71DED38A5E}" type="presParOf" srcId="{DCEC1AAB-1D10-4C75-9D77-56BF1D24E13C}" destId="{7D0E9E83-C0C6-4A63-94E0-D2D1CDF963D6}" srcOrd="0" destOrd="0" presId="urn:microsoft.com/office/officeart/2009/3/layout/HorizontalOrganizationChart"/>
    <dgm:cxn modelId="{2D94D5E8-1570-4C81-A00E-955DD9A0213E}" type="presParOf" srcId="{DCEC1AAB-1D10-4C75-9D77-56BF1D24E13C}" destId="{06777297-496D-43F6-9F09-D8AAA98C486D}" srcOrd="1" destOrd="0" presId="urn:microsoft.com/office/officeart/2009/3/layout/HorizontalOrganizationChart"/>
    <dgm:cxn modelId="{F4E2F0B5-1966-4B2C-8665-5BC4E0422C46}" type="presParOf" srcId="{55473030-D2DB-416D-9ABE-80551A06EF7E}" destId="{4552DDA9-3A49-44BE-A577-FA3B4C973B4E}" srcOrd="1" destOrd="0" presId="urn:microsoft.com/office/officeart/2009/3/layout/HorizontalOrganizationChart"/>
    <dgm:cxn modelId="{05F50E39-0E47-4C7C-A52F-5896893882DB}" type="presParOf" srcId="{55473030-D2DB-416D-9ABE-80551A06EF7E}" destId="{0D30D033-3E47-401F-9D75-F7404A08DD7F}" srcOrd="2" destOrd="0" presId="urn:microsoft.com/office/officeart/2009/3/layout/HorizontalOrganizationChart"/>
    <dgm:cxn modelId="{86CD73D9-F36B-40CC-A56B-07D503EFEB2D}" type="presParOf" srcId="{AA9493FD-45F2-42BC-998C-F2660D2E122F}" destId="{82602DC9-24AF-48E3-8C39-E5AF15DF6889}" srcOrd="2" destOrd="0" presId="urn:microsoft.com/office/officeart/2009/3/layout/HorizontalOrganizationChart"/>
    <dgm:cxn modelId="{DC26AD22-4B06-4F4E-A080-38269B1888B7}" type="presParOf" srcId="{3E978BC4-1BF2-4CCB-967E-04F4A8C9F258}" destId="{519A05CA-E537-48E8-9BD9-744795E5629B}" srcOrd="4" destOrd="0" presId="urn:microsoft.com/office/officeart/2009/3/layout/HorizontalOrganizationChart"/>
    <dgm:cxn modelId="{F4619952-9AE2-40BE-B7B2-3CD4B20A64DF}" type="presParOf" srcId="{3E978BC4-1BF2-4CCB-967E-04F4A8C9F258}" destId="{3E3ED51B-5343-4B8A-AB60-6BA222AF1584}" srcOrd="5" destOrd="0" presId="urn:microsoft.com/office/officeart/2009/3/layout/HorizontalOrganizationChart"/>
    <dgm:cxn modelId="{A2ED8852-890D-46D6-AE63-58F0AC49D056}" type="presParOf" srcId="{3E3ED51B-5343-4B8A-AB60-6BA222AF1584}" destId="{83BAEFEF-ADC0-4886-A783-3B3BB4BA0293}" srcOrd="0" destOrd="0" presId="urn:microsoft.com/office/officeart/2009/3/layout/HorizontalOrganizationChart"/>
    <dgm:cxn modelId="{53169732-37FB-4096-A769-53285354D89D}" type="presParOf" srcId="{83BAEFEF-ADC0-4886-A783-3B3BB4BA0293}" destId="{4CA85383-8701-4AD0-9C60-FB3D1EB134C4}" srcOrd="0" destOrd="0" presId="urn:microsoft.com/office/officeart/2009/3/layout/HorizontalOrganizationChart"/>
    <dgm:cxn modelId="{2F87D6B6-2C17-4B37-AB33-B81AB322FA81}" type="presParOf" srcId="{83BAEFEF-ADC0-4886-A783-3B3BB4BA0293}" destId="{87073B22-B34C-4EAC-8D67-5C6BBEC9AD0A}" srcOrd="1" destOrd="0" presId="urn:microsoft.com/office/officeart/2009/3/layout/HorizontalOrganizationChart"/>
    <dgm:cxn modelId="{B72F0703-1588-439A-944E-F1E80F27B797}" type="presParOf" srcId="{3E3ED51B-5343-4B8A-AB60-6BA222AF1584}" destId="{8E31AC1A-E510-4736-AEF8-1355627CEDAB}" srcOrd="1" destOrd="0" presId="urn:microsoft.com/office/officeart/2009/3/layout/HorizontalOrganizationChart"/>
    <dgm:cxn modelId="{3AABAF2E-B163-454E-8711-66A30C2CA4D9}" type="presParOf" srcId="{8E31AC1A-E510-4736-AEF8-1355627CEDAB}" destId="{504AA253-F057-4B5A-9C03-A7D9AA74526D}" srcOrd="0" destOrd="0" presId="urn:microsoft.com/office/officeart/2009/3/layout/HorizontalOrganizationChart"/>
    <dgm:cxn modelId="{36756940-AFBC-4993-83CD-C0CA7301AE71}" type="presParOf" srcId="{8E31AC1A-E510-4736-AEF8-1355627CEDAB}" destId="{F02972D1-B695-44D1-B95E-7E44BE7A9B61}" srcOrd="1" destOrd="0" presId="urn:microsoft.com/office/officeart/2009/3/layout/HorizontalOrganizationChart"/>
    <dgm:cxn modelId="{59A7A051-3E2C-4DBD-AA1F-AC60A4E355E2}" type="presParOf" srcId="{F02972D1-B695-44D1-B95E-7E44BE7A9B61}" destId="{0C15A728-03EF-432E-82C5-2241742CF352}" srcOrd="0" destOrd="0" presId="urn:microsoft.com/office/officeart/2009/3/layout/HorizontalOrganizationChart"/>
    <dgm:cxn modelId="{A141A30D-5C3A-4B3D-8F78-2F6CA8605243}" type="presParOf" srcId="{0C15A728-03EF-432E-82C5-2241742CF352}" destId="{CBB46950-272E-42BC-8BA1-5BDC5FF91044}" srcOrd="0" destOrd="0" presId="urn:microsoft.com/office/officeart/2009/3/layout/HorizontalOrganizationChart"/>
    <dgm:cxn modelId="{2AD5A973-9453-4C0A-9801-7CA5A17CFE85}" type="presParOf" srcId="{0C15A728-03EF-432E-82C5-2241742CF352}" destId="{2D80E6AA-3227-4D1C-88AA-7A90446CC18E}" srcOrd="1" destOrd="0" presId="urn:microsoft.com/office/officeart/2009/3/layout/HorizontalOrganizationChart"/>
    <dgm:cxn modelId="{D58FFF86-2E02-4F74-8030-612072F8E09F}" type="presParOf" srcId="{F02972D1-B695-44D1-B95E-7E44BE7A9B61}" destId="{D0505ACF-2736-4D19-9691-1287128EE3AD}" srcOrd="1" destOrd="0" presId="urn:microsoft.com/office/officeart/2009/3/layout/HorizontalOrganizationChart"/>
    <dgm:cxn modelId="{90C49377-2F3C-46E7-8210-42267D45E261}" type="presParOf" srcId="{F02972D1-B695-44D1-B95E-7E44BE7A9B61}" destId="{D5BFE10C-057E-4EB4-AD80-B195F242A8E2}" srcOrd="2" destOrd="0" presId="urn:microsoft.com/office/officeart/2009/3/layout/HorizontalOrganizationChart"/>
    <dgm:cxn modelId="{5B3FDB4A-26CD-44DD-BB12-FA00CD2AAD09}" type="presParOf" srcId="{3E3ED51B-5343-4B8A-AB60-6BA222AF1584}" destId="{0CAEEAC5-D8A7-491C-BA29-67990B185286}" srcOrd="2" destOrd="0" presId="urn:microsoft.com/office/officeart/2009/3/layout/HorizontalOrganizationChart"/>
    <dgm:cxn modelId="{1E94A0D8-7184-48A0-ABEB-2479C5F41DD0}" type="presParOf" srcId="{3E978BC4-1BF2-4CCB-967E-04F4A8C9F258}" destId="{11620B06-41F6-456D-A8A6-AF7AFB1EAE31}" srcOrd="6" destOrd="0" presId="urn:microsoft.com/office/officeart/2009/3/layout/HorizontalOrganizationChart"/>
    <dgm:cxn modelId="{EB1D2CF0-D145-4BFC-96A5-BE11BE002AB5}" type="presParOf" srcId="{3E978BC4-1BF2-4CCB-967E-04F4A8C9F258}" destId="{80C01E5D-7C60-4850-B0C9-CC30B3871D16}" srcOrd="7" destOrd="0" presId="urn:microsoft.com/office/officeart/2009/3/layout/HorizontalOrganizationChart"/>
    <dgm:cxn modelId="{C1FE3EBB-3A07-498B-92FB-40875FB0FF96}" type="presParOf" srcId="{80C01E5D-7C60-4850-B0C9-CC30B3871D16}" destId="{5D2D94D2-CBBA-43F2-AC4F-8150A5921A13}" srcOrd="0" destOrd="0" presId="urn:microsoft.com/office/officeart/2009/3/layout/HorizontalOrganizationChart"/>
    <dgm:cxn modelId="{B72130AD-AD04-4DB8-BBE3-8B3A34E7E867}" type="presParOf" srcId="{5D2D94D2-CBBA-43F2-AC4F-8150A5921A13}" destId="{F4F704E4-58C9-497F-9C28-8B2EC74A7FFE}" srcOrd="0" destOrd="0" presId="urn:microsoft.com/office/officeart/2009/3/layout/HorizontalOrganizationChart"/>
    <dgm:cxn modelId="{391D349B-F3A8-4862-9841-4778AC8C724B}" type="presParOf" srcId="{5D2D94D2-CBBA-43F2-AC4F-8150A5921A13}" destId="{713FBE49-42F7-417E-AF6B-C3FC841909B1}" srcOrd="1" destOrd="0" presId="urn:microsoft.com/office/officeart/2009/3/layout/HorizontalOrganizationChart"/>
    <dgm:cxn modelId="{33689D85-94F4-4629-8183-F1E146ACDADD}" type="presParOf" srcId="{80C01E5D-7C60-4850-B0C9-CC30B3871D16}" destId="{0BE3901F-F66D-4CEF-9422-C63CEEA322CB}" srcOrd="1" destOrd="0" presId="urn:microsoft.com/office/officeart/2009/3/layout/HorizontalOrganizationChart"/>
    <dgm:cxn modelId="{5BFF5AFC-D775-422A-B4A2-5F09B2C129EE}" type="presParOf" srcId="{0BE3901F-F66D-4CEF-9422-C63CEEA322CB}" destId="{7EF378B2-407C-4B32-8884-828756144681}" srcOrd="0" destOrd="0" presId="urn:microsoft.com/office/officeart/2009/3/layout/HorizontalOrganizationChart"/>
    <dgm:cxn modelId="{92A6515E-84C3-4093-95AF-69DE05A0B8A2}" type="presParOf" srcId="{0BE3901F-F66D-4CEF-9422-C63CEEA322CB}" destId="{F45C22EE-B90B-4E9B-B433-314FE87082B2}" srcOrd="1" destOrd="0" presId="urn:microsoft.com/office/officeart/2009/3/layout/HorizontalOrganizationChart"/>
    <dgm:cxn modelId="{53562D23-DCAE-41D3-98F4-F2FE7030758A}" type="presParOf" srcId="{F45C22EE-B90B-4E9B-B433-314FE87082B2}" destId="{FE961B8F-F783-4621-9C1C-F4826C617EF7}" srcOrd="0" destOrd="0" presId="urn:microsoft.com/office/officeart/2009/3/layout/HorizontalOrganizationChart"/>
    <dgm:cxn modelId="{46A380FC-AAA2-471B-A69A-5F4F837910AD}" type="presParOf" srcId="{FE961B8F-F783-4621-9C1C-F4826C617EF7}" destId="{E83D1C05-81DA-46FA-BEAB-373C77C5947E}" srcOrd="0" destOrd="0" presId="urn:microsoft.com/office/officeart/2009/3/layout/HorizontalOrganizationChart"/>
    <dgm:cxn modelId="{F26B1182-F419-47DE-9437-0CFA5CD26EB2}" type="presParOf" srcId="{FE961B8F-F783-4621-9C1C-F4826C617EF7}" destId="{9CF43145-CB6B-4BBB-BB43-EA45510AB66E}" srcOrd="1" destOrd="0" presId="urn:microsoft.com/office/officeart/2009/3/layout/HorizontalOrganizationChart"/>
    <dgm:cxn modelId="{0926C216-8137-45DD-8FD3-92161765543C}" type="presParOf" srcId="{F45C22EE-B90B-4E9B-B433-314FE87082B2}" destId="{596F5021-23CF-49FA-BA13-83016AA6D480}" srcOrd="1" destOrd="0" presId="urn:microsoft.com/office/officeart/2009/3/layout/HorizontalOrganizationChart"/>
    <dgm:cxn modelId="{42857169-3D59-427D-A807-7A14D7780E69}" type="presParOf" srcId="{F45C22EE-B90B-4E9B-B433-314FE87082B2}" destId="{ACB43A1F-8553-43EF-B75B-23247FE75F12}" srcOrd="2" destOrd="0" presId="urn:microsoft.com/office/officeart/2009/3/layout/HorizontalOrganizationChart"/>
    <dgm:cxn modelId="{704FECD8-D2C1-4DB9-A965-B6A49706F6B9}" type="presParOf" srcId="{80C01E5D-7C60-4850-B0C9-CC30B3871D16}" destId="{3C1BB8CD-F00F-4DF2-8315-925E5C24FFC0}" srcOrd="2" destOrd="0" presId="urn:microsoft.com/office/officeart/2009/3/layout/HorizontalOrganizationChart"/>
    <dgm:cxn modelId="{2A015509-3AD1-4A4E-BC9B-CCA324BA236C}" type="presParOf" srcId="{3E978BC4-1BF2-4CCB-967E-04F4A8C9F258}" destId="{19A7A051-3B15-4201-865B-CF44E40B63AE}" srcOrd="8" destOrd="0" presId="urn:microsoft.com/office/officeart/2009/3/layout/HorizontalOrganizationChart"/>
    <dgm:cxn modelId="{0FD4D795-9A06-4D0C-A4A1-49BEF6CA4665}" type="presParOf" srcId="{3E978BC4-1BF2-4CCB-967E-04F4A8C9F258}" destId="{6A9245AC-84AB-4063-A240-10C1F08423A4}" srcOrd="9" destOrd="0" presId="urn:microsoft.com/office/officeart/2009/3/layout/HorizontalOrganizationChart"/>
    <dgm:cxn modelId="{1B3790A2-4FA2-466C-B432-6CDFCB8C6EBC}" type="presParOf" srcId="{6A9245AC-84AB-4063-A240-10C1F08423A4}" destId="{500A11DB-5DE4-4A36-AE44-42C217A0B352}" srcOrd="0" destOrd="0" presId="urn:microsoft.com/office/officeart/2009/3/layout/HorizontalOrganizationChart"/>
    <dgm:cxn modelId="{3298077B-FCB6-4823-A492-8CEF04734ED7}" type="presParOf" srcId="{500A11DB-5DE4-4A36-AE44-42C217A0B352}" destId="{EB607748-2643-43A6-93F4-717E553CCC03}" srcOrd="0" destOrd="0" presId="urn:microsoft.com/office/officeart/2009/3/layout/HorizontalOrganizationChart"/>
    <dgm:cxn modelId="{499A225D-5623-41FC-8D41-24FC81079845}" type="presParOf" srcId="{500A11DB-5DE4-4A36-AE44-42C217A0B352}" destId="{AA13ED28-44DD-48F1-9C8B-41AACB920410}" srcOrd="1" destOrd="0" presId="urn:microsoft.com/office/officeart/2009/3/layout/HorizontalOrganizationChart"/>
    <dgm:cxn modelId="{4B82B540-3B04-422E-8EC3-EB0C3328E185}" type="presParOf" srcId="{6A9245AC-84AB-4063-A240-10C1F08423A4}" destId="{F19668D1-A27B-4ADC-A00A-C7F99271AFCE}" srcOrd="1" destOrd="0" presId="urn:microsoft.com/office/officeart/2009/3/layout/HorizontalOrganizationChart"/>
    <dgm:cxn modelId="{46EF22EF-C072-4642-909A-3CACD5747902}" type="presParOf" srcId="{F19668D1-A27B-4ADC-A00A-C7F99271AFCE}" destId="{1D371BCD-FD05-46DB-AE1B-5AB8B1751BDB}" srcOrd="0" destOrd="0" presId="urn:microsoft.com/office/officeart/2009/3/layout/HorizontalOrganizationChart"/>
    <dgm:cxn modelId="{B014F42C-3FE9-48C6-9CBB-B70A19D6D3F0}" type="presParOf" srcId="{F19668D1-A27B-4ADC-A00A-C7F99271AFCE}" destId="{1AF042D3-324E-49EE-9297-F0DA41E18DE5}" srcOrd="1" destOrd="0" presId="urn:microsoft.com/office/officeart/2009/3/layout/HorizontalOrganizationChart"/>
    <dgm:cxn modelId="{B4B768F6-8A33-45F4-991E-A3E66E818ED9}" type="presParOf" srcId="{1AF042D3-324E-49EE-9297-F0DA41E18DE5}" destId="{E9C46A09-421D-4B68-B458-F0D5B18BC6B1}" srcOrd="0" destOrd="0" presId="urn:microsoft.com/office/officeart/2009/3/layout/HorizontalOrganizationChart"/>
    <dgm:cxn modelId="{6252DFB6-ED8E-42B3-BAB7-651D403933A5}" type="presParOf" srcId="{E9C46A09-421D-4B68-B458-F0D5B18BC6B1}" destId="{ED5B6B99-048B-4B01-97DE-3921ACE18DB2}" srcOrd="0" destOrd="0" presId="urn:microsoft.com/office/officeart/2009/3/layout/HorizontalOrganizationChart"/>
    <dgm:cxn modelId="{9C14232D-74AE-4E26-8639-2B9453BA513F}" type="presParOf" srcId="{E9C46A09-421D-4B68-B458-F0D5B18BC6B1}" destId="{26137B91-0EEE-4B78-A2F9-D9D9A0B34854}" srcOrd="1" destOrd="0" presId="urn:microsoft.com/office/officeart/2009/3/layout/HorizontalOrganizationChart"/>
    <dgm:cxn modelId="{2708D7C1-74B2-4336-A9CB-ACDAC5A9689B}" type="presParOf" srcId="{1AF042D3-324E-49EE-9297-F0DA41E18DE5}" destId="{BA7EBE4D-4978-4C41-9AFB-16F262DD3F77}" srcOrd="1" destOrd="0" presId="urn:microsoft.com/office/officeart/2009/3/layout/HorizontalOrganizationChart"/>
    <dgm:cxn modelId="{932FA133-698A-4737-8BFC-FA0181F9CBB9}" type="presParOf" srcId="{BA7EBE4D-4978-4C41-9AFB-16F262DD3F77}" destId="{F7E55352-D4AD-404F-B0BF-23A432217399}" srcOrd="0" destOrd="0" presId="urn:microsoft.com/office/officeart/2009/3/layout/HorizontalOrganizationChart"/>
    <dgm:cxn modelId="{1AFF7D0C-F764-4573-B334-53DAE70B29FD}" type="presParOf" srcId="{BA7EBE4D-4978-4C41-9AFB-16F262DD3F77}" destId="{A050BC4E-85F1-4325-9F6E-92C8F9630BBB}" srcOrd="1" destOrd="0" presId="urn:microsoft.com/office/officeart/2009/3/layout/HorizontalOrganizationChart"/>
    <dgm:cxn modelId="{B723E3DE-FE6B-473C-B6B2-35D383FC791E}" type="presParOf" srcId="{A050BC4E-85F1-4325-9F6E-92C8F9630BBB}" destId="{9E8B50FF-A767-4B67-A7D0-81C9C58F5AEA}" srcOrd="0" destOrd="0" presId="urn:microsoft.com/office/officeart/2009/3/layout/HorizontalOrganizationChart"/>
    <dgm:cxn modelId="{1BF06990-1A9C-493E-BF84-225C089566FA}" type="presParOf" srcId="{9E8B50FF-A767-4B67-A7D0-81C9C58F5AEA}" destId="{CFB6A25E-8AE1-4738-A7EC-596EA6DAB722}" srcOrd="0" destOrd="0" presId="urn:microsoft.com/office/officeart/2009/3/layout/HorizontalOrganizationChart"/>
    <dgm:cxn modelId="{2738FFC0-979A-4CF9-8AA8-EACE83863CAD}" type="presParOf" srcId="{9E8B50FF-A767-4B67-A7D0-81C9C58F5AEA}" destId="{07D57B9B-D17A-452A-BB65-3788AEE27396}" srcOrd="1" destOrd="0" presId="urn:microsoft.com/office/officeart/2009/3/layout/HorizontalOrganizationChart"/>
    <dgm:cxn modelId="{2B221E75-B392-4D81-A9D3-6F00E01972A5}" type="presParOf" srcId="{A050BC4E-85F1-4325-9F6E-92C8F9630BBB}" destId="{7561565D-C28E-4646-A104-ECA8387F4324}" srcOrd="1" destOrd="0" presId="urn:microsoft.com/office/officeart/2009/3/layout/HorizontalOrganizationChart"/>
    <dgm:cxn modelId="{D68F99F6-FC5F-4F03-811F-B565A9052409}" type="presParOf" srcId="{A050BC4E-85F1-4325-9F6E-92C8F9630BBB}" destId="{9566D389-5834-4879-B111-570259BE4F4D}" srcOrd="2" destOrd="0" presId="urn:microsoft.com/office/officeart/2009/3/layout/HorizontalOrganizationChart"/>
    <dgm:cxn modelId="{EFCC902F-18DC-47FC-9D82-28C6F6758922}" type="presParOf" srcId="{BA7EBE4D-4978-4C41-9AFB-16F262DD3F77}" destId="{17C1C841-E727-4F6E-8F1A-252B90EED691}" srcOrd="2" destOrd="0" presId="urn:microsoft.com/office/officeart/2009/3/layout/HorizontalOrganizationChart"/>
    <dgm:cxn modelId="{3ECD4D61-557B-4007-9254-1EABF71C2BFF}" type="presParOf" srcId="{BA7EBE4D-4978-4C41-9AFB-16F262DD3F77}" destId="{3FDC9C72-24F0-451C-A1F0-5E3C36537BFF}" srcOrd="3" destOrd="0" presId="urn:microsoft.com/office/officeart/2009/3/layout/HorizontalOrganizationChart"/>
    <dgm:cxn modelId="{7A2B2718-4C01-46AF-B9A4-5DDC4FC7747F}" type="presParOf" srcId="{3FDC9C72-24F0-451C-A1F0-5E3C36537BFF}" destId="{64AA728A-E9DC-4426-A6D4-686539964CFA}" srcOrd="0" destOrd="0" presId="urn:microsoft.com/office/officeart/2009/3/layout/HorizontalOrganizationChart"/>
    <dgm:cxn modelId="{E74176FF-99D6-40FA-BB3B-2D6E06A4ACFE}" type="presParOf" srcId="{64AA728A-E9DC-4426-A6D4-686539964CFA}" destId="{FF59C45A-06EF-4413-95F7-28810A707A6D}" srcOrd="0" destOrd="0" presId="urn:microsoft.com/office/officeart/2009/3/layout/HorizontalOrganizationChart"/>
    <dgm:cxn modelId="{2E6C6DE7-DD0C-4BD3-9680-E4782C832F29}" type="presParOf" srcId="{64AA728A-E9DC-4426-A6D4-686539964CFA}" destId="{F4C0A2B7-FBEA-4ED8-97C4-67FDAF8609BD}" srcOrd="1" destOrd="0" presId="urn:microsoft.com/office/officeart/2009/3/layout/HorizontalOrganizationChart"/>
    <dgm:cxn modelId="{164EF21F-BE1C-4D69-9E08-F250D5D2DBE3}" type="presParOf" srcId="{3FDC9C72-24F0-451C-A1F0-5E3C36537BFF}" destId="{CC58BB22-A9FD-4A0A-82EE-6959346C5963}" srcOrd="1" destOrd="0" presId="urn:microsoft.com/office/officeart/2009/3/layout/HorizontalOrganizationChart"/>
    <dgm:cxn modelId="{D4FBE51C-13B6-4535-8445-51FED23C1AD1}" type="presParOf" srcId="{3FDC9C72-24F0-451C-A1F0-5E3C36537BFF}" destId="{82ED3F78-16B8-45D1-A2BC-AC20E5C10939}" srcOrd="2" destOrd="0" presId="urn:microsoft.com/office/officeart/2009/3/layout/HorizontalOrganizationChart"/>
    <dgm:cxn modelId="{674780F8-D1F8-4AF4-B48B-D3BA885FDA28}" type="presParOf" srcId="{1AF042D3-324E-49EE-9297-F0DA41E18DE5}" destId="{E8412FE0-8BE4-411F-ACCA-C8C5D253DA24}" srcOrd="2" destOrd="0" presId="urn:microsoft.com/office/officeart/2009/3/layout/HorizontalOrganizationChart"/>
    <dgm:cxn modelId="{0DA4EBBD-F5CD-4217-9442-37758C7BD512}" type="presParOf" srcId="{F19668D1-A27B-4ADC-A00A-C7F99271AFCE}" destId="{B18BFAC6-7D7F-4B3C-BC1F-F3BFF1E5119F}" srcOrd="2" destOrd="0" presId="urn:microsoft.com/office/officeart/2009/3/layout/HorizontalOrganizationChart"/>
    <dgm:cxn modelId="{F8F21ED6-A2E7-49FB-959C-E42B0CAC35DC}" type="presParOf" srcId="{F19668D1-A27B-4ADC-A00A-C7F99271AFCE}" destId="{D66B2CA3-FC04-4275-8450-9B2F9D794157}" srcOrd="3" destOrd="0" presId="urn:microsoft.com/office/officeart/2009/3/layout/HorizontalOrganizationChart"/>
    <dgm:cxn modelId="{DFEAB2B1-1E48-4DC7-8463-BA9CD916CB5D}" type="presParOf" srcId="{D66B2CA3-FC04-4275-8450-9B2F9D794157}" destId="{32F49338-D118-47CE-B815-8507D022EC9D}" srcOrd="0" destOrd="0" presId="urn:microsoft.com/office/officeart/2009/3/layout/HorizontalOrganizationChart"/>
    <dgm:cxn modelId="{535C08E8-9095-43B8-9F2A-CD6B434E848E}" type="presParOf" srcId="{32F49338-D118-47CE-B815-8507D022EC9D}" destId="{02D7EA27-D0F9-4104-8C77-BA02F5B2C32C}" srcOrd="0" destOrd="0" presId="urn:microsoft.com/office/officeart/2009/3/layout/HorizontalOrganizationChart"/>
    <dgm:cxn modelId="{5ED7EED1-A446-434E-95D0-82BA1003185C}" type="presParOf" srcId="{32F49338-D118-47CE-B815-8507D022EC9D}" destId="{A184E66D-1961-492B-BA41-09178C934287}" srcOrd="1" destOrd="0" presId="urn:microsoft.com/office/officeart/2009/3/layout/HorizontalOrganizationChart"/>
    <dgm:cxn modelId="{AEEFC521-74DA-4F9C-A2F6-2D4AC6E5A36E}" type="presParOf" srcId="{D66B2CA3-FC04-4275-8450-9B2F9D794157}" destId="{F3A90879-50A6-48A1-A27A-E99DFF3A4FFC}" srcOrd="1" destOrd="0" presId="urn:microsoft.com/office/officeart/2009/3/layout/HorizontalOrganizationChart"/>
    <dgm:cxn modelId="{FDCA2C0E-997A-4267-A296-F55D1E92FEA8}" type="presParOf" srcId="{D66B2CA3-FC04-4275-8450-9B2F9D794157}" destId="{26930F43-B1D9-4BF1-BC07-1015FAC9C0FE}" srcOrd="2" destOrd="0" presId="urn:microsoft.com/office/officeart/2009/3/layout/HorizontalOrganizationChart"/>
    <dgm:cxn modelId="{713909EB-E8F9-42A3-A7C7-4449A50F3D77}" type="presParOf" srcId="{6A9245AC-84AB-4063-A240-10C1F08423A4}" destId="{BDCCB426-4525-45F3-9CB5-DF33358183FD}" srcOrd="2" destOrd="0" presId="urn:microsoft.com/office/officeart/2009/3/layout/HorizontalOrganizationChart"/>
    <dgm:cxn modelId="{8486DCB3-F215-4972-ACA3-F2D1E9F32D01}" type="presParOf" srcId="{FA5A4766-86F5-4A0F-9903-1C85663F2FB0}" destId="{E8E57B38-6BEF-489B-994E-B6D843C29C47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4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E72DC24-6DB4-46AB-A84E-CA13A95CCBEA}" type="doc">
      <dgm:prSet loTypeId="urn:microsoft.com/office/officeart/2005/8/layout/radial5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54C543A-0AD2-4727-AAD0-47FC8B9B4E70}">
      <dgm:prSet phldrT="[Texte]" custT="1"/>
      <dgm:spPr>
        <a:solidFill>
          <a:srgbClr val="FF0066"/>
        </a:solidFill>
      </dgm:spPr>
      <dgm:t>
        <a:bodyPr/>
        <a:lstStyle/>
        <a:p>
          <a:r>
            <a:rPr lang="fr-FR" sz="2400" b="1" dirty="0">
              <a:solidFill>
                <a:srgbClr val="002060"/>
              </a:solidFill>
            </a:rPr>
            <a:t>Message</a:t>
          </a:r>
        </a:p>
      </dgm:t>
    </dgm:pt>
    <dgm:pt modelId="{592FC77D-066B-44AF-BAAB-23424EE244FE}" type="parTrans" cxnId="{65D2BFD9-74E6-4E3E-ADD5-080E2B48F1E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8FCFA17E-10FF-4E72-9CFB-27ECD1D49415}" type="sibTrans" cxnId="{65D2BFD9-74E6-4E3E-ADD5-080E2B48F1E4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952287C8-25E7-47FC-81E3-6A4226CA469C}">
      <dgm:prSet phldrT="[Texte]" custT="1"/>
      <dgm:spPr/>
      <dgm:t>
        <a:bodyPr/>
        <a:lstStyle/>
        <a:p>
          <a:r>
            <a:rPr lang="fr-FR" sz="2400" b="1" dirty="0">
              <a:solidFill>
                <a:srgbClr val="002060"/>
              </a:solidFill>
            </a:rPr>
            <a:t>Rendre compte</a:t>
          </a:r>
        </a:p>
      </dgm:t>
    </dgm:pt>
    <dgm:pt modelId="{F929D8DA-66C0-48CF-985E-681F48DA8A7A}" type="parTrans" cxnId="{4D5DD651-B06A-409B-A1D8-55A744BD99D0}">
      <dgm:prSet/>
      <dgm:spPr>
        <a:solidFill>
          <a:srgbClr val="92D050"/>
        </a:solidFill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481A13F3-4700-45AB-8531-F81600886E06}" type="sibTrans" cxnId="{4D5DD651-B06A-409B-A1D8-55A744BD99D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2C077A69-68E3-44CF-B73E-3B2B63B2E13C}">
      <dgm:prSet phldrT="[Texte]" custT="1"/>
      <dgm:spPr/>
      <dgm:t>
        <a:bodyPr/>
        <a:lstStyle/>
        <a:p>
          <a:r>
            <a:rPr lang="fr-FR" sz="2400" b="1" dirty="0">
              <a:solidFill>
                <a:srgbClr val="002060"/>
              </a:solidFill>
            </a:rPr>
            <a:t>Mettre en valeur</a:t>
          </a:r>
        </a:p>
      </dgm:t>
    </dgm:pt>
    <dgm:pt modelId="{709654DE-5BAD-4476-BF0E-61D11D2D09F9}" type="parTrans" cxnId="{2665F405-647D-4CC6-93B0-D6F85B8563A1}">
      <dgm:prSet/>
      <dgm:spPr>
        <a:solidFill>
          <a:srgbClr val="92D050"/>
        </a:solidFill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15C08797-5BE4-4273-9042-1AB8A59F3A09}" type="sibTrans" cxnId="{2665F405-647D-4CC6-93B0-D6F85B8563A1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71A9DC7C-F996-4371-87B6-39056C7914FB}">
      <dgm:prSet phldrT="[Texte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b="1" dirty="0">
              <a:solidFill>
                <a:srgbClr val="002060"/>
              </a:solidFill>
            </a:rPr>
            <a:t>Se rendre compte</a:t>
          </a:r>
        </a:p>
      </dgm:t>
    </dgm:pt>
    <dgm:pt modelId="{9B8A3CC3-0625-49EE-9209-F2B9AF83B8A6}" type="parTrans" cxnId="{133C007C-6146-4323-B97B-0E0CC07A4179}">
      <dgm:prSet/>
      <dgm:spPr>
        <a:solidFill>
          <a:srgbClr val="92D050"/>
        </a:solidFill>
      </dgm:spPr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6CBE79E5-430A-4DB6-B38F-D28BF4AC0E1F}" type="sibTrans" cxnId="{133C007C-6146-4323-B97B-0E0CC07A4179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BD8C7B34-4087-4C99-B2FE-974348760D25}">
      <dgm:prSet phldrT="[Texte]" custT="1"/>
      <dgm:spPr/>
      <dgm:t>
        <a:bodyPr/>
        <a:lstStyle/>
        <a:p>
          <a:r>
            <a:rPr lang="fr-FR" sz="2000" dirty="0">
              <a:solidFill>
                <a:srgbClr val="002060"/>
              </a:solidFill>
            </a:rPr>
            <a:t>Institution et société</a:t>
          </a:r>
        </a:p>
      </dgm:t>
    </dgm:pt>
    <dgm:pt modelId="{1D2A37BD-C7F0-43BD-8713-715BCE2CFF84}" type="parTrans" cxnId="{06D98ABF-7069-4C23-A289-981DEA1A6AEC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AA13AD17-1D03-4569-B2EE-61DADD393E33}" type="sibTrans" cxnId="{06D98ABF-7069-4C23-A289-981DEA1A6AEC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EE163085-3ABE-4C85-A04D-0C0842C3FB7D}">
      <dgm:prSet phldrT="[Texte]" custT="1"/>
      <dgm:spPr/>
      <dgm:t>
        <a:bodyPr/>
        <a:lstStyle/>
        <a:p>
          <a:r>
            <a:rPr lang="fr-FR" sz="2000" dirty="0">
              <a:solidFill>
                <a:srgbClr val="002060"/>
              </a:solidFill>
            </a:rPr>
            <a:t>Parents </a:t>
          </a:r>
        </a:p>
      </dgm:t>
    </dgm:pt>
    <dgm:pt modelId="{9BC20154-B7A2-4AC2-A908-706326F8230F}" type="parTrans" cxnId="{66B93F93-6451-46E3-8AAE-4212E02BDD1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A639EF52-0635-41FE-A4E2-383609ABB0B4}" type="sibTrans" cxnId="{66B93F93-6451-46E3-8AAE-4212E02BDD1E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C499BEE3-F2A0-4B58-A1AB-01BB60BB762E}">
      <dgm:prSet phldrT="[Texte]" custT="1"/>
      <dgm:spPr/>
      <dgm:t>
        <a:bodyPr/>
        <a:lstStyle/>
        <a:p>
          <a:r>
            <a:rPr lang="fr-FR" sz="2000" dirty="0">
              <a:solidFill>
                <a:srgbClr val="002060"/>
              </a:solidFill>
            </a:rPr>
            <a:t>Élève</a:t>
          </a:r>
        </a:p>
      </dgm:t>
    </dgm:pt>
    <dgm:pt modelId="{D56F1E34-6B75-46FD-8ED6-7F38D4B90663}" type="parTrans" cxnId="{42812132-B412-46E2-A6D3-287706F25D3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F1A6BE5B-7036-474A-820E-448FFB728B2C}" type="sibTrans" cxnId="{42812132-B412-46E2-A6D3-287706F25D30}">
      <dgm:prSet/>
      <dgm:spPr/>
      <dgm:t>
        <a:bodyPr/>
        <a:lstStyle/>
        <a:p>
          <a:endParaRPr lang="fr-FR">
            <a:solidFill>
              <a:srgbClr val="002060"/>
            </a:solidFill>
          </a:endParaRPr>
        </a:p>
      </dgm:t>
    </dgm:pt>
    <dgm:pt modelId="{D4330678-34F2-4D67-BA81-57C0E33A3540}">
      <dgm:prSet phldrT="[Texte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dirty="0">
              <a:solidFill>
                <a:srgbClr val="002060"/>
              </a:solidFill>
            </a:rPr>
            <a:t>Dépasser une vision globale</a:t>
          </a:r>
        </a:p>
      </dgm:t>
    </dgm:pt>
    <dgm:pt modelId="{B7D83195-68AE-4412-995C-D2F662837F43}" type="parTrans" cxnId="{F8971618-B0A5-4978-91BD-C9031CFD76EE}">
      <dgm:prSet/>
      <dgm:spPr/>
      <dgm:t>
        <a:bodyPr/>
        <a:lstStyle/>
        <a:p>
          <a:endParaRPr lang="fr-FR"/>
        </a:p>
      </dgm:t>
    </dgm:pt>
    <dgm:pt modelId="{EB3EA284-7A67-4918-B985-D8AA80863B53}" type="sibTrans" cxnId="{F8971618-B0A5-4978-91BD-C9031CFD76EE}">
      <dgm:prSet/>
      <dgm:spPr/>
      <dgm:t>
        <a:bodyPr/>
        <a:lstStyle/>
        <a:p>
          <a:endParaRPr lang="fr-FR"/>
        </a:p>
      </dgm:t>
    </dgm:pt>
    <dgm:pt modelId="{2B04A050-536E-4665-AD15-54F2729BD37C}">
      <dgm:prSet phldrT="[Texte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dirty="0">
              <a:solidFill>
                <a:srgbClr val="002060"/>
              </a:solidFill>
            </a:rPr>
            <a:t>Identifier les besoins précis</a:t>
          </a:r>
        </a:p>
      </dgm:t>
    </dgm:pt>
    <dgm:pt modelId="{ADED4A43-BA50-428D-8C27-7D9A9D7A1022}" type="parTrans" cxnId="{5D08167E-95B3-4AA4-8D6D-96962A45DA19}">
      <dgm:prSet/>
      <dgm:spPr/>
      <dgm:t>
        <a:bodyPr/>
        <a:lstStyle/>
        <a:p>
          <a:endParaRPr lang="fr-FR"/>
        </a:p>
      </dgm:t>
    </dgm:pt>
    <dgm:pt modelId="{D1389677-4F81-4839-9222-9E8D70DA4D87}" type="sibTrans" cxnId="{5D08167E-95B3-4AA4-8D6D-96962A45DA19}">
      <dgm:prSet/>
      <dgm:spPr/>
      <dgm:t>
        <a:bodyPr/>
        <a:lstStyle/>
        <a:p>
          <a:endParaRPr lang="fr-FR"/>
        </a:p>
      </dgm:t>
    </dgm:pt>
    <dgm:pt modelId="{C9810C1A-5D2C-45E4-884F-3EEA414B432A}">
      <dgm:prSet phldrT="[Texte]" custT="1"/>
      <dgm:spPr/>
      <dgm:t>
        <a:bodyPr/>
        <a:lstStyle/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dirty="0">
              <a:solidFill>
                <a:srgbClr val="002060"/>
              </a:solidFill>
            </a:rPr>
            <a:t>Ajuster ses pratiques</a:t>
          </a:r>
        </a:p>
      </dgm:t>
    </dgm:pt>
    <dgm:pt modelId="{F1176F88-803F-46C3-A24F-D29CA0D6D421}" type="parTrans" cxnId="{DA1650BD-5BFB-4598-AFF5-BFBC0E8D7161}">
      <dgm:prSet/>
      <dgm:spPr/>
      <dgm:t>
        <a:bodyPr/>
        <a:lstStyle/>
        <a:p>
          <a:endParaRPr lang="fr-FR"/>
        </a:p>
      </dgm:t>
    </dgm:pt>
    <dgm:pt modelId="{9DCAF5C9-6079-4EA1-96DF-881DC3BF8126}" type="sibTrans" cxnId="{DA1650BD-5BFB-4598-AFF5-BFBC0E8D7161}">
      <dgm:prSet/>
      <dgm:spPr/>
      <dgm:t>
        <a:bodyPr/>
        <a:lstStyle/>
        <a:p>
          <a:endParaRPr lang="fr-FR"/>
        </a:p>
      </dgm:t>
    </dgm:pt>
    <dgm:pt modelId="{2CC4A344-F829-4D80-81F2-E2E68294F6BF}" type="pres">
      <dgm:prSet presAssocID="{7E72DC24-6DB4-46AB-A84E-CA13A95CCBE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05774B5-25C3-4653-B860-61A2A4917CAD}" type="pres">
      <dgm:prSet presAssocID="{A54C543A-0AD2-4727-AAD0-47FC8B9B4E70}" presName="centerShape" presStyleLbl="node0" presStyleIdx="0" presStyleCnt="1" custScaleX="127618" custLinFactNeighborX="5968" custLinFactNeighborY="-3782"/>
      <dgm:spPr/>
      <dgm:t>
        <a:bodyPr/>
        <a:lstStyle/>
        <a:p>
          <a:endParaRPr lang="fr-FR"/>
        </a:p>
      </dgm:t>
    </dgm:pt>
    <dgm:pt modelId="{14349FE9-8525-41FD-AF1E-987FFC4F6626}" type="pres">
      <dgm:prSet presAssocID="{F929D8DA-66C0-48CF-985E-681F48DA8A7A}" presName="parTrans" presStyleLbl="sibTrans2D1" presStyleIdx="0" presStyleCnt="3" custScaleX="230216" custScaleY="78973"/>
      <dgm:spPr/>
      <dgm:t>
        <a:bodyPr/>
        <a:lstStyle/>
        <a:p>
          <a:endParaRPr lang="fr-FR"/>
        </a:p>
      </dgm:t>
    </dgm:pt>
    <dgm:pt modelId="{EA2DAF8C-FB7E-40E0-B9E4-33A333F4C816}" type="pres">
      <dgm:prSet presAssocID="{F929D8DA-66C0-48CF-985E-681F48DA8A7A}" presName="connectorText" presStyleLbl="sibTrans2D1" presStyleIdx="0" presStyleCnt="3"/>
      <dgm:spPr/>
      <dgm:t>
        <a:bodyPr/>
        <a:lstStyle/>
        <a:p>
          <a:endParaRPr lang="fr-FR"/>
        </a:p>
      </dgm:t>
    </dgm:pt>
    <dgm:pt modelId="{A8528560-C181-4C4E-B536-745A70405A52}" type="pres">
      <dgm:prSet presAssocID="{952287C8-25E7-47FC-81E3-6A4226CA469C}" presName="node" presStyleLbl="node1" presStyleIdx="0" presStyleCnt="3" custScaleX="236903" custScaleY="119609" custRadScaleRad="113726" custRadScaleInc="5948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8D04AC-9E9B-4722-8D85-1CB3183BE591}" type="pres">
      <dgm:prSet presAssocID="{709654DE-5BAD-4476-BF0E-61D11D2D09F9}" presName="parTrans" presStyleLbl="sibTrans2D1" presStyleIdx="1" presStyleCnt="3" custScaleX="208060" custScaleY="104283"/>
      <dgm:spPr/>
      <dgm:t>
        <a:bodyPr/>
        <a:lstStyle/>
        <a:p>
          <a:endParaRPr lang="fr-FR"/>
        </a:p>
      </dgm:t>
    </dgm:pt>
    <dgm:pt modelId="{B8AE4F2C-9CAA-4701-8664-E343D3B6B5AF}" type="pres">
      <dgm:prSet presAssocID="{709654DE-5BAD-4476-BF0E-61D11D2D09F9}" presName="connectorText" presStyleLbl="sibTrans2D1" presStyleIdx="1" presStyleCnt="3"/>
      <dgm:spPr/>
      <dgm:t>
        <a:bodyPr/>
        <a:lstStyle/>
        <a:p>
          <a:endParaRPr lang="fr-FR"/>
        </a:p>
      </dgm:t>
    </dgm:pt>
    <dgm:pt modelId="{83521461-5A62-4BC4-9E68-E8B802E951E9}" type="pres">
      <dgm:prSet presAssocID="{2C077A69-68E3-44CF-B73E-3B2B63B2E13C}" presName="node" presStyleLbl="node1" presStyleIdx="1" presStyleCnt="3" custScaleX="155996" custScaleY="71651" custRadScaleRad="113034" custRadScaleInc="-62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4F03E7-47FB-4E5A-8DEB-0286F89C556E}" type="pres">
      <dgm:prSet presAssocID="{9B8A3CC3-0625-49EE-9209-F2B9AF83B8A6}" presName="parTrans" presStyleLbl="sibTrans2D1" presStyleIdx="2" presStyleCnt="3" custScaleX="270211" custScaleY="102212"/>
      <dgm:spPr/>
      <dgm:t>
        <a:bodyPr/>
        <a:lstStyle/>
        <a:p>
          <a:endParaRPr lang="fr-FR"/>
        </a:p>
      </dgm:t>
    </dgm:pt>
    <dgm:pt modelId="{B6CEBFA0-7296-4AC7-88A5-70A0D2F8002B}" type="pres">
      <dgm:prSet presAssocID="{9B8A3CC3-0625-49EE-9209-F2B9AF83B8A6}" presName="connectorText" presStyleLbl="sibTrans2D1" presStyleIdx="2" presStyleCnt="3"/>
      <dgm:spPr/>
      <dgm:t>
        <a:bodyPr/>
        <a:lstStyle/>
        <a:p>
          <a:endParaRPr lang="fr-FR"/>
        </a:p>
      </dgm:t>
    </dgm:pt>
    <dgm:pt modelId="{8F1E71ED-59CD-496F-8ED4-3B555CA474EA}" type="pres">
      <dgm:prSet presAssocID="{71A9DC7C-F996-4371-87B6-39056C7914FB}" presName="node" presStyleLbl="node1" presStyleIdx="2" presStyleCnt="3" custScaleX="231335" custScaleY="158446" custRadScaleRad="120635" custRadScaleInc="2208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016B02D-7D83-4CB8-8638-69828FE0C454}" type="presOf" srcId="{709654DE-5BAD-4476-BF0E-61D11D2D09F9}" destId="{B8AE4F2C-9CAA-4701-8664-E343D3B6B5AF}" srcOrd="1" destOrd="0" presId="urn:microsoft.com/office/officeart/2005/8/layout/radial5"/>
    <dgm:cxn modelId="{40C709A5-2392-4FA1-9296-A2C3581C35A7}" type="presOf" srcId="{F929D8DA-66C0-48CF-985E-681F48DA8A7A}" destId="{14349FE9-8525-41FD-AF1E-987FFC4F6626}" srcOrd="0" destOrd="0" presId="urn:microsoft.com/office/officeart/2005/8/layout/radial5"/>
    <dgm:cxn modelId="{06D98ABF-7069-4C23-A289-981DEA1A6AEC}" srcId="{952287C8-25E7-47FC-81E3-6A4226CA469C}" destId="{BD8C7B34-4087-4C99-B2FE-974348760D25}" srcOrd="0" destOrd="0" parTransId="{1D2A37BD-C7F0-43BD-8713-715BCE2CFF84}" sibTransId="{AA13AD17-1D03-4569-B2EE-61DADD393E33}"/>
    <dgm:cxn modelId="{2665F405-647D-4CC6-93B0-D6F85B8563A1}" srcId="{A54C543A-0AD2-4727-AAD0-47FC8B9B4E70}" destId="{2C077A69-68E3-44CF-B73E-3B2B63B2E13C}" srcOrd="1" destOrd="0" parTransId="{709654DE-5BAD-4476-BF0E-61D11D2D09F9}" sibTransId="{15C08797-5BE4-4273-9042-1AB8A59F3A09}"/>
    <dgm:cxn modelId="{329B71B9-CCE1-4517-A4F8-72D1EE2A47EF}" type="presOf" srcId="{2C077A69-68E3-44CF-B73E-3B2B63B2E13C}" destId="{83521461-5A62-4BC4-9E68-E8B802E951E9}" srcOrd="0" destOrd="0" presId="urn:microsoft.com/office/officeart/2005/8/layout/radial5"/>
    <dgm:cxn modelId="{C0C4C6A6-5F89-419F-992D-3137570745ED}" type="presOf" srcId="{952287C8-25E7-47FC-81E3-6A4226CA469C}" destId="{A8528560-C181-4C4E-B536-745A70405A52}" srcOrd="0" destOrd="0" presId="urn:microsoft.com/office/officeart/2005/8/layout/radial5"/>
    <dgm:cxn modelId="{6BF48920-6765-4051-8619-AC78BE03B05E}" type="presOf" srcId="{9B8A3CC3-0625-49EE-9209-F2B9AF83B8A6}" destId="{B6CEBFA0-7296-4AC7-88A5-70A0D2F8002B}" srcOrd="1" destOrd="0" presId="urn:microsoft.com/office/officeart/2005/8/layout/radial5"/>
    <dgm:cxn modelId="{DA1650BD-5BFB-4598-AFF5-BFBC0E8D7161}" srcId="{71A9DC7C-F996-4371-87B6-39056C7914FB}" destId="{C9810C1A-5D2C-45E4-884F-3EEA414B432A}" srcOrd="2" destOrd="0" parTransId="{F1176F88-803F-46C3-A24F-D29CA0D6D421}" sibTransId="{9DCAF5C9-6079-4EA1-96DF-881DC3BF8126}"/>
    <dgm:cxn modelId="{4EFDCB46-907B-4782-9C6E-7808E2EA1134}" type="presOf" srcId="{BD8C7B34-4087-4C99-B2FE-974348760D25}" destId="{A8528560-C181-4C4E-B536-745A70405A52}" srcOrd="0" destOrd="1" presId="urn:microsoft.com/office/officeart/2005/8/layout/radial5"/>
    <dgm:cxn modelId="{1C7E037B-C0AF-4E11-9BC0-29D053DEB99B}" type="presOf" srcId="{2B04A050-536E-4665-AD15-54F2729BD37C}" destId="{8F1E71ED-59CD-496F-8ED4-3B555CA474EA}" srcOrd="0" destOrd="2" presId="urn:microsoft.com/office/officeart/2005/8/layout/radial5"/>
    <dgm:cxn modelId="{4D5DD651-B06A-409B-A1D8-55A744BD99D0}" srcId="{A54C543A-0AD2-4727-AAD0-47FC8B9B4E70}" destId="{952287C8-25E7-47FC-81E3-6A4226CA469C}" srcOrd="0" destOrd="0" parTransId="{F929D8DA-66C0-48CF-985E-681F48DA8A7A}" sibTransId="{481A13F3-4700-45AB-8531-F81600886E06}"/>
    <dgm:cxn modelId="{7424FBE2-BD06-4C18-A277-F8EE8997462C}" type="presOf" srcId="{C9810C1A-5D2C-45E4-884F-3EEA414B432A}" destId="{8F1E71ED-59CD-496F-8ED4-3B555CA474EA}" srcOrd="0" destOrd="3" presId="urn:microsoft.com/office/officeart/2005/8/layout/radial5"/>
    <dgm:cxn modelId="{42812132-B412-46E2-A6D3-287706F25D30}" srcId="{952287C8-25E7-47FC-81E3-6A4226CA469C}" destId="{C499BEE3-F2A0-4B58-A1AB-01BB60BB762E}" srcOrd="2" destOrd="0" parTransId="{D56F1E34-6B75-46FD-8ED6-7F38D4B90663}" sibTransId="{F1A6BE5B-7036-474A-820E-448FFB728B2C}"/>
    <dgm:cxn modelId="{5D08167E-95B3-4AA4-8D6D-96962A45DA19}" srcId="{71A9DC7C-F996-4371-87B6-39056C7914FB}" destId="{2B04A050-536E-4665-AD15-54F2729BD37C}" srcOrd="1" destOrd="0" parTransId="{ADED4A43-BA50-428D-8C27-7D9A9D7A1022}" sibTransId="{D1389677-4F81-4839-9222-9E8D70DA4D87}"/>
    <dgm:cxn modelId="{9B1591AD-4466-43A7-9E07-C1BA799A661F}" type="presOf" srcId="{A54C543A-0AD2-4727-AAD0-47FC8B9B4E70}" destId="{005774B5-25C3-4653-B860-61A2A4917CAD}" srcOrd="0" destOrd="0" presId="urn:microsoft.com/office/officeart/2005/8/layout/radial5"/>
    <dgm:cxn modelId="{F8971618-B0A5-4978-91BD-C9031CFD76EE}" srcId="{71A9DC7C-F996-4371-87B6-39056C7914FB}" destId="{D4330678-34F2-4D67-BA81-57C0E33A3540}" srcOrd="0" destOrd="0" parTransId="{B7D83195-68AE-4412-995C-D2F662837F43}" sibTransId="{EB3EA284-7A67-4918-B985-D8AA80863B53}"/>
    <dgm:cxn modelId="{8A157AFC-A60D-4CAC-B99A-652D491A7734}" type="presOf" srcId="{709654DE-5BAD-4476-BF0E-61D11D2D09F9}" destId="{418D04AC-9E9B-4722-8D85-1CB3183BE591}" srcOrd="0" destOrd="0" presId="urn:microsoft.com/office/officeart/2005/8/layout/radial5"/>
    <dgm:cxn modelId="{4527E83F-F1CE-429A-BB15-B99C60870EC4}" type="presOf" srcId="{9B8A3CC3-0625-49EE-9209-F2B9AF83B8A6}" destId="{F04F03E7-47FB-4E5A-8DEB-0286F89C556E}" srcOrd="0" destOrd="0" presId="urn:microsoft.com/office/officeart/2005/8/layout/radial5"/>
    <dgm:cxn modelId="{74CBADBC-4426-4F98-9ED7-5C46CBD5EE54}" type="presOf" srcId="{71A9DC7C-F996-4371-87B6-39056C7914FB}" destId="{8F1E71ED-59CD-496F-8ED4-3B555CA474EA}" srcOrd="0" destOrd="0" presId="urn:microsoft.com/office/officeart/2005/8/layout/radial5"/>
    <dgm:cxn modelId="{86B40D14-0D01-4298-8EAB-CEF77D3EBB3F}" type="presOf" srcId="{D4330678-34F2-4D67-BA81-57C0E33A3540}" destId="{8F1E71ED-59CD-496F-8ED4-3B555CA474EA}" srcOrd="0" destOrd="1" presId="urn:microsoft.com/office/officeart/2005/8/layout/radial5"/>
    <dgm:cxn modelId="{66B93F93-6451-46E3-8AAE-4212E02BDD1E}" srcId="{952287C8-25E7-47FC-81E3-6A4226CA469C}" destId="{EE163085-3ABE-4C85-A04D-0C0842C3FB7D}" srcOrd="1" destOrd="0" parTransId="{9BC20154-B7A2-4AC2-A908-706326F8230F}" sibTransId="{A639EF52-0635-41FE-A4E2-383609ABB0B4}"/>
    <dgm:cxn modelId="{7968D440-CA43-4910-849B-ECA26FC6DAF8}" type="presOf" srcId="{F929D8DA-66C0-48CF-985E-681F48DA8A7A}" destId="{EA2DAF8C-FB7E-40E0-B9E4-33A333F4C816}" srcOrd="1" destOrd="0" presId="urn:microsoft.com/office/officeart/2005/8/layout/radial5"/>
    <dgm:cxn modelId="{A2284263-8BF7-4ADB-90C0-F2CCA6CF0C74}" type="presOf" srcId="{EE163085-3ABE-4C85-A04D-0C0842C3FB7D}" destId="{A8528560-C181-4C4E-B536-745A70405A52}" srcOrd="0" destOrd="2" presId="urn:microsoft.com/office/officeart/2005/8/layout/radial5"/>
    <dgm:cxn modelId="{8181213B-361D-4F70-AE31-A8332D330FBF}" type="presOf" srcId="{C499BEE3-F2A0-4B58-A1AB-01BB60BB762E}" destId="{A8528560-C181-4C4E-B536-745A70405A52}" srcOrd="0" destOrd="3" presId="urn:microsoft.com/office/officeart/2005/8/layout/radial5"/>
    <dgm:cxn modelId="{65D2BFD9-74E6-4E3E-ADD5-080E2B48F1E4}" srcId="{7E72DC24-6DB4-46AB-A84E-CA13A95CCBEA}" destId="{A54C543A-0AD2-4727-AAD0-47FC8B9B4E70}" srcOrd="0" destOrd="0" parTransId="{592FC77D-066B-44AF-BAAB-23424EE244FE}" sibTransId="{8FCFA17E-10FF-4E72-9CFB-27ECD1D49415}"/>
    <dgm:cxn modelId="{133C007C-6146-4323-B97B-0E0CC07A4179}" srcId="{A54C543A-0AD2-4727-AAD0-47FC8B9B4E70}" destId="{71A9DC7C-F996-4371-87B6-39056C7914FB}" srcOrd="2" destOrd="0" parTransId="{9B8A3CC3-0625-49EE-9209-F2B9AF83B8A6}" sibTransId="{6CBE79E5-430A-4DB6-B38F-D28BF4AC0E1F}"/>
    <dgm:cxn modelId="{82942EED-D6D1-4796-8D8E-32D05C217122}" type="presOf" srcId="{7E72DC24-6DB4-46AB-A84E-CA13A95CCBEA}" destId="{2CC4A344-F829-4D80-81F2-E2E68294F6BF}" srcOrd="0" destOrd="0" presId="urn:microsoft.com/office/officeart/2005/8/layout/radial5"/>
    <dgm:cxn modelId="{BDB4B25C-C77B-4042-888B-075D218F76AF}" type="presParOf" srcId="{2CC4A344-F829-4D80-81F2-E2E68294F6BF}" destId="{005774B5-25C3-4653-B860-61A2A4917CAD}" srcOrd="0" destOrd="0" presId="urn:microsoft.com/office/officeart/2005/8/layout/radial5"/>
    <dgm:cxn modelId="{63F5CBB1-66E0-43E1-A441-5035628D5E1D}" type="presParOf" srcId="{2CC4A344-F829-4D80-81F2-E2E68294F6BF}" destId="{14349FE9-8525-41FD-AF1E-987FFC4F6626}" srcOrd="1" destOrd="0" presId="urn:microsoft.com/office/officeart/2005/8/layout/radial5"/>
    <dgm:cxn modelId="{EC9C80CC-0A61-40C7-928C-8371D26A02FE}" type="presParOf" srcId="{14349FE9-8525-41FD-AF1E-987FFC4F6626}" destId="{EA2DAF8C-FB7E-40E0-B9E4-33A333F4C816}" srcOrd="0" destOrd="0" presId="urn:microsoft.com/office/officeart/2005/8/layout/radial5"/>
    <dgm:cxn modelId="{0FCCC8E8-C834-44FB-B2B7-4AD530A67220}" type="presParOf" srcId="{2CC4A344-F829-4D80-81F2-E2E68294F6BF}" destId="{A8528560-C181-4C4E-B536-745A70405A52}" srcOrd="2" destOrd="0" presId="urn:microsoft.com/office/officeart/2005/8/layout/radial5"/>
    <dgm:cxn modelId="{7D6C23C2-33EE-4E94-8763-C86DFBCE7602}" type="presParOf" srcId="{2CC4A344-F829-4D80-81F2-E2E68294F6BF}" destId="{418D04AC-9E9B-4722-8D85-1CB3183BE591}" srcOrd="3" destOrd="0" presId="urn:microsoft.com/office/officeart/2005/8/layout/radial5"/>
    <dgm:cxn modelId="{3A5BD8A4-1C13-4FC5-B758-A6FBAA648AAC}" type="presParOf" srcId="{418D04AC-9E9B-4722-8D85-1CB3183BE591}" destId="{B8AE4F2C-9CAA-4701-8664-E343D3B6B5AF}" srcOrd="0" destOrd="0" presId="urn:microsoft.com/office/officeart/2005/8/layout/radial5"/>
    <dgm:cxn modelId="{25D55D8F-A638-4D5D-9C77-EF8DD2D1B8D1}" type="presParOf" srcId="{2CC4A344-F829-4D80-81F2-E2E68294F6BF}" destId="{83521461-5A62-4BC4-9E68-E8B802E951E9}" srcOrd="4" destOrd="0" presId="urn:microsoft.com/office/officeart/2005/8/layout/radial5"/>
    <dgm:cxn modelId="{73CE2361-DD83-45A4-92D7-D22AD24D685C}" type="presParOf" srcId="{2CC4A344-F829-4D80-81F2-E2E68294F6BF}" destId="{F04F03E7-47FB-4E5A-8DEB-0286F89C556E}" srcOrd="5" destOrd="0" presId="urn:microsoft.com/office/officeart/2005/8/layout/radial5"/>
    <dgm:cxn modelId="{C0502A46-D329-4C8E-82FF-1F751636A85B}" type="presParOf" srcId="{F04F03E7-47FB-4E5A-8DEB-0286F89C556E}" destId="{B6CEBFA0-7296-4AC7-88A5-70A0D2F8002B}" srcOrd="0" destOrd="0" presId="urn:microsoft.com/office/officeart/2005/8/layout/radial5"/>
    <dgm:cxn modelId="{0867EA71-51A2-4033-A4B2-AFD975E187FC}" type="presParOf" srcId="{2CC4A344-F829-4D80-81F2-E2E68294F6BF}" destId="{8F1E71ED-59CD-496F-8ED4-3B555CA474EA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20801-7C74-44E2-8595-3984590739FA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15E5-9FA7-4C2E-9A68-A5237F73F7A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772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B7E58D-75DB-4190-8B1F-CB16E5527293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320" tIns="47160" rIns="94320" bIns="47160" anchor="b"/>
          <a:lstStyle>
            <a:lvl1pPr defTabSz="942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66763" indent="-295275" defTabSz="942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79513" indent="-236538" defTabSz="942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1000" indent="-236538" defTabSz="942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2488" indent="-236538" defTabSz="9429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79688" indent="-236538" defTabSz="942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36888" indent="-236538" defTabSz="942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4088" indent="-236538" defTabSz="942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1288" indent="-236538" defTabSz="9429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8CEF429-E7CC-4C9E-9086-5D86A173777D}" type="slidenum">
              <a:rPr lang="fr-FR" altLang="fr-FR" sz="1200"/>
              <a:pPr algn="r"/>
              <a:t>4</a:t>
            </a:fld>
            <a:endParaRPr lang="fr-FR" altLang="fr-FR" sz="120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8350"/>
            <a:ext cx="6818312" cy="383698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4320" tIns="47160" rIns="94320" bIns="47160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10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49265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CF Documents</a:t>
            </a:r>
            <a:r>
              <a:rPr lang="fr-FR" baseline="0" dirty="0" smtClean="0"/>
              <a:t> d’accompagnement Site EDUSCOL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16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1649490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Attention aux dérives des cahiers de progrès qui sont</a:t>
            </a:r>
            <a:r>
              <a:rPr lang="fr-FR" baseline="0" dirty="0" smtClean="0"/>
              <a:t> souvent devenus des livrets d’évaluation :la marche peut être bien trop haute pour l’enfant d’où des postures d’échecs qui s’inscrivent assez précocement au vue du chemin, perçu comme trop long à parcourir.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19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44643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Cf</a:t>
            </a:r>
            <a:r>
              <a:rPr lang="fr-FR" baseline="0" dirty="0" smtClean="0"/>
              <a:t> Définition de la notion de compétence: CONNAISSANCES, CAPACITES, ATTITUDES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21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691998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GTD 78 "Evaluation positive en maternelle":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B.Tissier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IEN maternelle,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M.Besnardeau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 maternelle,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M.Goëtz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CPC,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C.Godin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CPC,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B.Riom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PEMF, S.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Buot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PEMF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22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572380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23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761337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Les vignettes utilisées dans</a:t>
            </a:r>
            <a:r>
              <a:rPr lang="fr-FR" baseline="0" dirty="0" smtClean="0"/>
              <a:t> les cahiers de progrès peuvent être utilisées MAIS de manière individualisée ( tous les enfants n’auront pas forcément les mêmes vignettes dans leur carnet et si c’est le cas pas forcément au même moment dans l’année).</a:t>
            </a:r>
          </a:p>
          <a:p>
            <a:r>
              <a:rPr lang="fr-FR" baseline="0" dirty="0" smtClean="0"/>
              <a:t>Les vignettes ne pourront être mises par avance dans le carnet de suivi puisque ce sont les réussites et elles seules qui devront y figurer et non le chemin à parcourir …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24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266175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25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650261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6894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Travail à réaliser au sein</a:t>
            </a:r>
            <a:r>
              <a:rPr lang="fr-FR" baseline="0" dirty="0" smtClean="0"/>
              <a:t> des équipes d’école en tenant compte du contexte ( plus ou moins d’étapes)</a:t>
            </a:r>
          </a:p>
          <a:p>
            <a:r>
              <a:rPr lang="fr-FR" baseline="0" dirty="0" smtClean="0"/>
              <a:t>Attention dans les programmes sont bien spécifiées les distinctions 2/4 ans et 4/6 ans</a:t>
            </a:r>
          </a:p>
          <a:p>
            <a:endParaRPr lang="fr-FR" baseline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28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831870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toute évaluation positive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il convient de </a:t>
            </a:r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définir des critères d'évaluation et des observables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permettant d'objectiver les progrès réalisés par chaque enfant. Afin d'aider les enseignants dans ce travail, des documents sont mis à leur disposition sur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Éduscol</a:t>
            </a:r>
            <a:r>
              <a:rPr lang="fr-FR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 ailleurs, dans le même esprit, deux outils ont été conçus pour rendre compte des acquis des enfants : un carnet de suivi des apprentissages, renseigné tout au long du cycle 1, dont l'établissement est obligatoire mais dont le format est laissé à l'appréciation des équipes enseignantes ; une synthèse des acquis de l'élève, établie à la fin de la dernière année de ce cycle, qui fait l'objet d'un modèle national.</a:t>
            </a:r>
            <a:endParaRPr lang="fr-FR" altLang="fr-FR" dirty="0">
              <a:latin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1A781-DD30-4FEB-9E4E-3BECFF68838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582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30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305835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8641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«  Les</a:t>
            </a:r>
            <a:r>
              <a:rPr lang="fr-FR" baseline="0" dirty="0" smtClean="0"/>
              <a:t> enseignants relèvent au moment le plus opportun les faits notables qui surviennent pour chaque élève, ceux qui apparaissent comme des MARQUEURS d’une évolution significative;</a:t>
            </a:r>
          </a:p>
          <a:p>
            <a:r>
              <a:rPr lang="fr-FR" baseline="0" dirty="0" smtClean="0"/>
              <a:t>Ils les notent pour eux-mêmes ( outils personnels afin d ‘en garder la mémoire)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32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4013316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53336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Cf conseils données pas les documents</a:t>
            </a:r>
            <a:r>
              <a:rPr lang="fr-FR" baseline="0" smtClean="0"/>
              <a:t> d’accompagnement mais qui ne sont pas precriptifs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34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4121427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Exemples donnés par les documents d’accompagnement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35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57184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28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37</a:t>
            </a:fld>
            <a:endParaRPr lang="fr-FR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263981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l’institution et à la société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attester que les exigences institutionnelles sont prises en compte, que la scolarisation maternelle sert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à quelque chose.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 parents: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les assurer que l’école se soucie d’apporter à leur enfant ce qui lui est dû ; leur donner les informations utiles sur des acquis,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 progrès, l’absence de progrès, des difficultés, etc.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Aux élèves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les aider à identifier ce qu’ils savent, ce qu’ils savent faire, ce qu’ils doivent apprendre ; les aider à prendre la mesure de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leurs réussites et des progrès à faire.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ajuster ses pratiques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il faut savoir … pour mieux cibler des objectifs pertinents et suivre le parcours qui conduit à leur atteinte.</a:t>
            </a: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 identifier: 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souvent juste mais trop imprécise : il s’agit d’identifier les décalages ou les points de faiblesse qui appellent des aides ou des remédiations (aides personnalisées par exemple).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ne s’agit pas de dire que ce qui va bien mais c’est veiller bien ( bienveillance) = être attentif, vouloir le bien de l’enfant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effectLst/>
              </a:rPr>
              <a:t>Il faudrait arriver à penser les manques comme des marques du parcours d'apprentissage. ( Evelyne </a:t>
            </a:r>
            <a:r>
              <a:rPr lang="fr-FR" b="1" dirty="0" err="1">
                <a:effectLst/>
              </a:rPr>
              <a:t>Collin</a:t>
            </a:r>
            <a:r>
              <a:rPr lang="fr-FR" b="1" dirty="0">
                <a:effectLst/>
              </a:rPr>
              <a:t>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i="0" dirty="0">
                <a:effectLst/>
              </a:rPr>
              <a:t>Exemple : le pédiatre a dit que tout allait bien au sujet de cet enfant avant son entrée à l’école et en un an à l'école cet enfant est celui qu'on redonne  à la famille en disant que tout va mal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effectLst/>
              </a:rPr>
              <a:t>Alors que peut</a:t>
            </a:r>
            <a:r>
              <a:rPr lang="fr-FR" b="1" baseline="0" dirty="0">
                <a:effectLst/>
              </a:rPr>
              <a:t> être ce qu’on lui a demandé était trop difficile ou qu’il n’en était pas là, alors que l’on n’a pas organisé réellement la construction des différentes étapes inhérentes à la construction d’un apprentissage… ( Evelyne </a:t>
            </a:r>
            <a:r>
              <a:rPr lang="fr-FR" b="1" baseline="0" dirty="0" err="1">
                <a:effectLst/>
              </a:rPr>
              <a:t>Collin</a:t>
            </a:r>
            <a:r>
              <a:rPr lang="fr-FR" b="1" baseline="0" dirty="0">
                <a:effectLst/>
              </a:rPr>
              <a:t>)</a:t>
            </a:r>
            <a:endParaRPr lang="fr-FR" b="1" dirty="0">
              <a:effectLst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bienveillance exprime une certaine forme d’exigence ( Viviane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Bouysse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C’est la réussite qui motive</a:t>
            </a:r>
          </a:p>
          <a:p>
            <a:r>
              <a:rPr lang="fr-FR" b="1" dirty="0"/>
              <a:t>Norme : ce n’est pas celui qui réussit le mieux dans la classe !</a:t>
            </a:r>
          </a:p>
          <a:p>
            <a:r>
              <a:rPr lang="fr-FR" dirty="0"/>
              <a:t>Agnès Florin:</a:t>
            </a:r>
            <a:r>
              <a:rPr lang="fr-FR" baseline="0" dirty="0"/>
              <a:t> en maternelle, il y a malgré les discours bienveillants beaucoup d’évaluations implicites: les élèves sont capables à partir de la MS de dire qui sait bien faire cela ou cela, qui a des difficultés…ils se classent entre eux de manière naturelle.</a:t>
            </a:r>
          </a:p>
          <a:p>
            <a:r>
              <a:rPr lang="fr-FR" b="1" baseline="0" dirty="0"/>
              <a:t>Pour les enseignants : </a:t>
            </a:r>
            <a:r>
              <a:rPr lang="fr-FR" b="1" baseline="0" dirty="0" err="1"/>
              <a:t>obj</a:t>
            </a:r>
            <a:r>
              <a:rPr lang="fr-FR" b="1" baseline="0" dirty="0"/>
              <a:t> = mieux enseigner</a:t>
            </a:r>
          </a:p>
          <a:p>
            <a:r>
              <a:rPr lang="fr-FR" b="1" baseline="0" dirty="0"/>
              <a:t>Pour les élèves : mieux comprendre ce qu’ils ont appris et ce qu’il reste à apprendre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61A781-DD30-4FEB-9E4E-3BECFF68838E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826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Etre attentif aux modalités </a:t>
            </a:r>
            <a:r>
              <a:rPr lang="fr-FR" sz="1200" dirty="0" smtClean="0"/>
              <a:t>de transmission de ce carnet aux familles peu familières de l’écrit.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915E5-9FA7-4C2E-9A68-A5237F73F7A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534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10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349400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Voici</a:t>
            </a:r>
            <a:r>
              <a:rPr lang="fr-FR" baseline="0" dirty="0" smtClean="0"/>
              <a:t> la forme du document</a:t>
            </a:r>
          </a:p>
          <a:p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Signature des parents</a:t>
            </a:r>
            <a:r>
              <a:rPr lang="fr-FR" baseline="0" dirty="0" smtClean="0"/>
              <a:t> obligatoire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C’est un outil qui permet de formaliser ce qui se disait déjà en réunion de fin d’année dans les écoles entre les enseignants de GS et de CP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Il s’agit d’un outil SYNTHESE destiné à  dresser en quelque sorte le « profil » de l’élève à son entrée en CP </a:t>
            </a:r>
            <a:r>
              <a:rPr lang="fr-FR" b="1" baseline="0" dirty="0" smtClean="0"/>
              <a:t>de manière globale : ses points forts et ses besoins </a:t>
            </a:r>
            <a:r>
              <a:rPr lang="fr-FR" b="0" baseline="0" dirty="0" smtClean="0"/>
              <a:t>( afin qu’une aide spécifique se mette rapidement en place)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Il ne s’agit en aucun cas d’une évaluation « fine » des compétences des élèves 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 smtClean="0"/>
              <a:t>Tous les domaines sont concernés 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Mobiliser le langage dans toutes les dimensions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Agir s’exprimer comprendre avec son corps à travers l’activité physique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 Agir s’exprimer, comprendre à travers les activités artistiques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Construire les premiers outils pour structurer sa pensée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Explorer le monde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11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309059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12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019442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thématique « Apprendre ensemble</a:t>
            </a:r>
            <a:r>
              <a:rPr lang="fr-FR" baseline="0" dirty="0" smtClean="0"/>
              <a:t> et vivre ensemble » ne constitue pas un domaine mais s’insère dans tous les autres.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DD1E0B-7180-4044-98BC-113D95D04F12}" type="slidenum">
              <a:rPr lang="fr-FR" smtClean="0">
                <a:solidFill>
                  <a:srgbClr val="514843"/>
                </a:solidFill>
                <a:latin typeface="Euphemia"/>
              </a:rPr>
              <a:pPr/>
              <a:t>13</a:t>
            </a:fld>
            <a:endParaRPr lang="fr-FR" dirty="0">
              <a:solidFill>
                <a:srgbClr val="514843"/>
              </a:solidFill>
              <a:latin typeface="Euphemia"/>
            </a:endParaRPr>
          </a:p>
        </p:txBody>
      </p:sp>
    </p:spTree>
    <p:extLst>
      <p:ext uri="{BB962C8B-B14F-4D97-AF65-F5344CB8AC3E}">
        <p14:creationId xmlns:p14="http://schemas.microsoft.com/office/powerpoint/2010/main" val="10649746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F5ED2-C894-4D99-9D0B-EE3C5576FB6D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0405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2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29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592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solidFill>
                  <a:srgbClr val="FFFFFF"/>
                </a:solidFill>
                <a:latin typeface="Arial"/>
                <a:cs typeface="Arial"/>
              </a:rPr>
              <a:t>REMARQUE :</a:t>
            </a:r>
          </a:p>
          <a:p>
            <a:r>
              <a:rPr sz="1200" i="1">
                <a:solidFill>
                  <a:srgbClr val="FFFFFF"/>
                </a:solidFill>
                <a:latin typeface="Arial"/>
                <a:cs typeface="Arial"/>
              </a:rPr>
              <a:t>Pour modifier l’image présente sur cette diapositive, sélectionnez l’image, puis supprimez-la. Cliquez ensuite sur l’icône Images dans l’espace réservé pour insérer votre propre image.</a:t>
            </a:r>
          </a:p>
        </p:txBody>
      </p:sp>
    </p:spTree>
    <p:extLst>
      <p:ext uri="{BB962C8B-B14F-4D97-AF65-F5344CB8AC3E}">
        <p14:creationId xmlns:p14="http://schemas.microsoft.com/office/powerpoint/2010/main" val="15963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74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68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292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731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526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59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3346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915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A4BBD-89E4-4E26-876F-E1787CFB6B9D}" type="datetimeFigureOut">
              <a:rPr lang="fr-FR" smtClean="0"/>
              <a:t>30/11/2016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7F58-1736-466C-814F-88FE8239FB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45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../Janvier%202016/Arr&#234;t&#233;_du_31_d&#233;cembre_2015_version_initiale(1).rt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Janvier%202016/D&#233;cret_n&#176;2015-1929_du_31_d&#233;cembre_2015_version_initiale.rt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26" Type="http://schemas.openxmlformats.org/officeDocument/2006/relationships/diagramQuickStyle" Target="../diagrams/quickStyle5.xml"/><Relationship Id="rId39" Type="http://schemas.openxmlformats.org/officeDocument/2006/relationships/diagramData" Target="../diagrams/data8.xml"/><Relationship Id="rId3" Type="http://schemas.openxmlformats.org/officeDocument/2006/relationships/image" Target="../media/image6.jpeg"/><Relationship Id="rId21" Type="http://schemas.openxmlformats.org/officeDocument/2006/relationships/diagramQuickStyle" Target="../diagrams/quickStyle4.xml"/><Relationship Id="rId34" Type="http://schemas.openxmlformats.org/officeDocument/2006/relationships/diagramData" Target="../diagrams/data7.xml"/><Relationship Id="rId42" Type="http://schemas.openxmlformats.org/officeDocument/2006/relationships/diagramColors" Target="../diagrams/colors8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5" Type="http://schemas.openxmlformats.org/officeDocument/2006/relationships/diagramLayout" Target="../diagrams/layout5.xml"/><Relationship Id="rId33" Type="http://schemas.microsoft.com/office/2007/relationships/diagramDrawing" Target="../diagrams/drawing6.xml"/><Relationship Id="rId38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29" Type="http://schemas.openxmlformats.org/officeDocument/2006/relationships/diagramData" Target="../diagrams/data6.xml"/><Relationship Id="rId41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24" Type="http://schemas.openxmlformats.org/officeDocument/2006/relationships/diagramData" Target="../diagrams/data5.xml"/><Relationship Id="rId32" Type="http://schemas.openxmlformats.org/officeDocument/2006/relationships/diagramColors" Target="../diagrams/colors6.xml"/><Relationship Id="rId37" Type="http://schemas.openxmlformats.org/officeDocument/2006/relationships/diagramColors" Target="../diagrams/colors7.xml"/><Relationship Id="rId40" Type="http://schemas.openxmlformats.org/officeDocument/2006/relationships/diagramLayout" Target="../diagrams/layout8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28" Type="http://schemas.microsoft.com/office/2007/relationships/diagramDrawing" Target="../diagrams/drawing5.xml"/><Relationship Id="rId36" Type="http://schemas.openxmlformats.org/officeDocument/2006/relationships/diagramQuickStyle" Target="../diagrams/quickStyle7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31" Type="http://schemas.openxmlformats.org/officeDocument/2006/relationships/diagramQuickStyle" Target="../diagrams/quickStyle6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Layout" Target="../diagrams/layout6.xml"/><Relationship Id="rId35" Type="http://schemas.openxmlformats.org/officeDocument/2006/relationships/diagramLayout" Target="../diagrams/layout7.xml"/><Relationship Id="rId43" Type="http://schemas.microsoft.com/office/2007/relationships/diagramDrawing" Target="../diagrams/drawin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824824"/>
            <a:ext cx="2000250" cy="2286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276" y="59194"/>
            <a:ext cx="3176921" cy="18288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3377" y="3694114"/>
            <a:ext cx="9593705" cy="1507710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dirty="0" smtClean="0"/>
              <a:t>Mercredi 30 novembre 2016</a:t>
            </a:r>
          </a:p>
          <a:p>
            <a:r>
              <a:rPr lang="fr-FR" dirty="0" smtClean="0"/>
              <a:t>Collège </a:t>
            </a:r>
            <a:r>
              <a:rPr lang="fr-FR" dirty="0" err="1" smtClean="0"/>
              <a:t>Môrice</a:t>
            </a:r>
            <a:r>
              <a:rPr lang="fr-FR" dirty="0" smtClean="0"/>
              <a:t> Leroux</a:t>
            </a:r>
          </a:p>
          <a:p>
            <a:r>
              <a:rPr lang="fr-FR" dirty="0" smtClean="0"/>
              <a:t>Circonscription Villeurbanne 1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417757" y="5600962"/>
            <a:ext cx="5624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Béatrice </a:t>
            </a:r>
            <a:r>
              <a:rPr lang="fr-FR" sz="2400" b="1" dirty="0" err="1" smtClean="0"/>
              <a:t>Fornari</a:t>
            </a:r>
            <a:r>
              <a:rPr lang="fr-FR" sz="2400" b="1" dirty="0" smtClean="0"/>
              <a:t>, </a:t>
            </a:r>
            <a:r>
              <a:rPr lang="fr-FR" sz="2400" dirty="0" smtClean="0"/>
              <a:t>CPD Maternelle</a:t>
            </a:r>
          </a:p>
          <a:p>
            <a:pPr algn="ctr"/>
            <a:r>
              <a:rPr lang="fr-FR" sz="2400" b="1" dirty="0" smtClean="0"/>
              <a:t>Carole Jambon</a:t>
            </a:r>
            <a:r>
              <a:rPr lang="fr-FR" sz="2400" dirty="0" smtClean="0"/>
              <a:t>, CPC Villeurbanne 1 </a:t>
            </a:r>
            <a:endParaRPr lang="fr-FR" sz="2400" dirty="0"/>
          </a:p>
        </p:txBody>
      </p:sp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1524000" y="1663908"/>
            <a:ext cx="9144000" cy="1846054"/>
          </a:xfrm>
          <a:effectLst/>
        </p:spPr>
        <p:txBody>
          <a:bodyPr/>
          <a:lstStyle/>
          <a:p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64000"/>
                    </a:srgbClr>
                  </a:outerShdw>
                </a:effectLst>
              </a:rPr>
              <a:t>L’évaluation positive en maternelle</a:t>
            </a:r>
            <a:endParaRPr lang="fr-F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64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177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5026" y="1658203"/>
            <a:ext cx="99822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6600" b="1" u="sng" dirty="0" smtClean="0">
                <a:solidFill>
                  <a:srgbClr val="FF3300"/>
                </a:solidFill>
                <a:latin typeface="+mj-lt"/>
                <a:hlinkClick r:id="" action="ppaction://hlinkfile"/>
              </a:rPr>
              <a:t>Synthèse des acquis </a:t>
            </a:r>
          </a:p>
          <a:p>
            <a:pPr marL="0" indent="0" algn="ctr">
              <a:buNone/>
            </a:pPr>
            <a:r>
              <a:rPr lang="fr-FR" sz="6600" b="1" u="sng" dirty="0" smtClean="0">
                <a:solidFill>
                  <a:srgbClr val="FF3300"/>
                </a:solidFill>
                <a:latin typeface="+mj-lt"/>
                <a:hlinkClick r:id="" action="ppaction://hlinkfile"/>
              </a:rPr>
              <a:t>des élèves </a:t>
            </a:r>
          </a:p>
          <a:p>
            <a:pPr marL="0" indent="0" algn="ctr">
              <a:buNone/>
            </a:pPr>
            <a:r>
              <a:rPr lang="fr-FR" sz="6600" b="1" u="sng" dirty="0" smtClean="0">
                <a:solidFill>
                  <a:srgbClr val="FF3300"/>
                </a:solidFill>
                <a:latin typeface="+mj-lt"/>
                <a:hlinkClick r:id="" action="ppaction://hlinkfile"/>
              </a:rPr>
              <a:t>en fin d’école maternelle</a:t>
            </a:r>
            <a:endParaRPr lang="fr-FR" sz="6600" b="1" u="sng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82722" y="5382989"/>
            <a:ext cx="10804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514843"/>
                </a:solidFill>
                <a:hlinkClick r:id="rId3" action="ppaction://hlinkfile"/>
              </a:rPr>
              <a:t>Arrêté du 31 décembre 2015 portant le modèle national de la synthèse des acquis scolaires de l'élève à l'issue de la dernière année de scolarité à l'école maternelle</a:t>
            </a:r>
            <a:endParaRPr lang="fr-FR" dirty="0">
              <a:solidFill>
                <a:srgbClr val="51484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2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80" y="1079475"/>
            <a:ext cx="11830310" cy="22642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636" y="4004339"/>
            <a:ext cx="6765816" cy="2096210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98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Tous les domaines apprentissages sont concernés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277" y="1388745"/>
            <a:ext cx="6131243" cy="5163744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30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5414" y="750227"/>
            <a:ext cx="12046586" cy="2565267"/>
          </a:xfrm>
          <a:prstGeom prst="rect">
            <a:avLst/>
          </a:prstGeo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214" y="3396729"/>
            <a:ext cx="10496550" cy="32004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22946" y="0"/>
            <a:ext cx="1244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14843"/>
                </a:solidFill>
              </a:rPr>
              <a:t>En ce qui concerne « Apprendre ensemble et vivre ensemble »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94830" y="1290575"/>
            <a:ext cx="90879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fr-FR" sz="2800" dirty="0" smtClean="0">
                <a:solidFill>
                  <a:srgbClr val="514843"/>
                </a:solidFill>
              </a:rPr>
              <a:t>un document national OBLIGATOIRE </a:t>
            </a:r>
          </a:p>
          <a:p>
            <a:pPr>
              <a:buFontTx/>
              <a:buChar char="-"/>
            </a:pPr>
            <a:endParaRPr lang="fr-FR" sz="2800" dirty="0">
              <a:solidFill>
                <a:srgbClr val="51484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514843"/>
                </a:solidFill>
              </a:rPr>
              <a:t>établi à l’issue de la dernière année du cycle 1</a:t>
            </a:r>
          </a:p>
          <a:p>
            <a:pPr>
              <a:buFont typeface="Wingdings" panose="05000000000000000000" pitchFamily="2" charset="2"/>
              <a:buChar char="ü"/>
            </a:pPr>
            <a:endParaRPr lang="fr-FR" sz="2800" dirty="0">
              <a:solidFill>
                <a:srgbClr val="51484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b="1" dirty="0">
                <a:solidFill>
                  <a:srgbClr val="514843"/>
                </a:solidFill>
              </a:rPr>
              <a:t>qui ne donne pas lieu à la passation </a:t>
            </a:r>
            <a:r>
              <a:rPr lang="fr-FR" sz="2800" b="1" dirty="0" smtClean="0">
                <a:solidFill>
                  <a:srgbClr val="514843"/>
                </a:solidFill>
              </a:rPr>
              <a:t>préalable </a:t>
            </a:r>
            <a:r>
              <a:rPr lang="fr-FR" sz="2800" b="1" dirty="0">
                <a:solidFill>
                  <a:srgbClr val="514843"/>
                </a:solidFill>
              </a:rPr>
              <a:t>d’une série d’épreuves spécifiques d’évaluation</a:t>
            </a:r>
          </a:p>
          <a:p>
            <a:endParaRPr lang="fr-FR" sz="2800" dirty="0">
              <a:solidFill>
                <a:srgbClr val="514843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fr-FR" sz="2800" dirty="0">
                <a:solidFill>
                  <a:srgbClr val="514843"/>
                </a:solidFill>
              </a:rPr>
              <a:t>qui est renseigné par </a:t>
            </a:r>
            <a:r>
              <a:rPr lang="fr-FR" sz="2800" dirty="0" smtClean="0">
                <a:solidFill>
                  <a:srgbClr val="514843"/>
                </a:solidFill>
              </a:rPr>
              <a:t>LES enseignants </a:t>
            </a:r>
            <a:r>
              <a:rPr lang="fr-FR" sz="2800" dirty="0">
                <a:solidFill>
                  <a:srgbClr val="514843"/>
                </a:solidFill>
              </a:rPr>
              <a:t>de cycle 1 réunis en conseil de cycle à partir du carnet de suivi des apprentissages</a:t>
            </a:r>
          </a:p>
        </p:txBody>
      </p:sp>
    </p:spTree>
    <p:extLst>
      <p:ext uri="{BB962C8B-B14F-4D97-AF65-F5344CB8AC3E}">
        <p14:creationId xmlns:p14="http://schemas.microsoft.com/office/powerpoint/2010/main" val="128736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39800" y="2153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fr-FR" sz="6600" b="1" u="sng" dirty="0" smtClean="0"/>
              <a:t>Le carnet de suivi  des apprentissages</a:t>
            </a:r>
            <a:endParaRPr lang="fr-FR" sz="66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1096370" y="4509532"/>
            <a:ext cx="10359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solidFill>
                  <a:srgbClr val="514843"/>
                </a:solidFill>
                <a:hlinkClick r:id="rId3" action="ppaction://hlinkfile"/>
              </a:rPr>
              <a:t>le décret n° 2015-1929 du 31 décembre 2015 relatif à l'évaluation des acquis scolaires des élèves et au livret scolaire, à l'école et au collège (article 8)</a:t>
            </a:r>
            <a:endParaRPr lang="fr-FR" dirty="0">
              <a:solidFill>
                <a:srgbClr val="514843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8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7362" y="426720"/>
            <a:ext cx="11411791" cy="412419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87362" y="5340687"/>
            <a:ext cx="3750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Comprendre un propos, un événement ou un acte en fonction de sa </a:t>
            </a:r>
            <a:r>
              <a:rPr lang="fr-FR" sz="2000" b="1" dirty="0" smtClean="0"/>
              <a:t>vision personnelle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12" name="Flèche droite rayée 11"/>
          <p:cNvSpPr/>
          <p:nvPr/>
        </p:nvSpPr>
        <p:spPr>
          <a:xfrm>
            <a:off x="4802361" y="5566578"/>
            <a:ext cx="640080" cy="563880"/>
          </a:xfrm>
          <a:prstGeom prst="strip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5548587" y="5587119"/>
            <a:ext cx="52096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Responsabilité de l’enseignant, d’où l’importance d’une observation fine.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6193257" y="4550915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</a:rPr>
              <a:t>livret de compétences exhaustif et illustré.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8640" y="4550914"/>
            <a:ext cx="11350513" cy="493526"/>
          </a:xfrm>
          <a:prstGeom prst="rect">
            <a:avLst/>
          </a:prstGeom>
          <a:noFill/>
          <a:ln w="571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/>
          <p:cNvCxnSpPr>
            <a:stCxn id="17" idx="0"/>
            <a:endCxn id="17" idx="2"/>
          </p:cNvCxnSpPr>
          <p:nvPr/>
        </p:nvCxnSpPr>
        <p:spPr>
          <a:xfrm>
            <a:off x="6223897" y="4550914"/>
            <a:ext cx="0" cy="493526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 flipV="1">
            <a:off x="1950720" y="2743200"/>
            <a:ext cx="1706880" cy="25974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84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4321" y="762000"/>
            <a:ext cx="263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 Rounded MT Bold" panose="020F0704030504030204" pitchFamily="34" charset="0"/>
              </a:rPr>
              <a:t>Un outil….</a:t>
            </a:r>
            <a:endParaRPr lang="fr-FR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00423" y="1593874"/>
            <a:ext cx="257694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o</a:t>
            </a:r>
            <a:r>
              <a:rPr lang="fr-FR" sz="3200" dirty="0" smtClean="0">
                <a:latin typeface="Arial Rounded MT Bold" panose="020F0704030504030204" pitchFamily="34" charset="0"/>
              </a:rPr>
              <a:t>bligatoire,</a:t>
            </a:r>
            <a:endParaRPr lang="fr-FR" sz="3200" dirty="0">
              <a:latin typeface="Arial Rounded MT Bold" panose="020F070403050403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137878" y="3862257"/>
            <a:ext cx="2951018" cy="1077218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514843"/>
                </a:solidFill>
                <a:latin typeface="Arial Rounded MT Bold" panose="020F0704030504030204" pitchFamily="34" charset="0"/>
              </a:rPr>
              <a:t>dont la forme est </a:t>
            </a:r>
            <a:r>
              <a:rPr lang="fr-FR" sz="3200" dirty="0" smtClean="0">
                <a:solidFill>
                  <a:srgbClr val="514843"/>
                </a:solidFill>
                <a:latin typeface="Arial Rounded MT Bold" panose="020F0704030504030204" pitchFamily="34" charset="0"/>
              </a:rPr>
              <a:t>libre, </a:t>
            </a:r>
            <a:endParaRPr lang="fr-FR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08473" y="4400866"/>
            <a:ext cx="2770909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rgbClr val="514843"/>
                </a:solidFill>
                <a:latin typeface="Arial Rounded MT Bold" panose="020F0704030504030204" pitchFamily="34" charset="0"/>
              </a:rPr>
              <a:t>concis et lisible par les </a:t>
            </a:r>
            <a:r>
              <a:rPr lang="fr-FR" sz="3200" dirty="0" smtClean="0">
                <a:solidFill>
                  <a:srgbClr val="514843"/>
                </a:solidFill>
                <a:latin typeface="Arial Rounded MT Bold" panose="020F0704030504030204" pitchFamily="34" charset="0"/>
              </a:rPr>
              <a:t>familles.</a:t>
            </a:r>
            <a:endParaRPr lang="fr-FR" sz="3200" dirty="0">
              <a:latin typeface="Arial Rounded MT Bold" panose="020F07040305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4656" y="2548328"/>
            <a:ext cx="4047344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d</a:t>
            </a:r>
            <a:r>
              <a:rPr lang="fr-FR" sz="3200" dirty="0" smtClean="0">
                <a:latin typeface="Arial Rounded MT Bold" panose="020F0704030504030204" pitchFamily="34" charset="0"/>
              </a:rPr>
              <a:t>ont les modalités auront été définies en conseil de cycle,</a:t>
            </a:r>
            <a:endParaRPr lang="fr-FR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15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34321" y="762000"/>
            <a:ext cx="2638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 Rounded MT Bold" panose="020F0704030504030204" pitchFamily="34" charset="0"/>
              </a:rPr>
              <a:t>Un outil….</a:t>
            </a:r>
            <a:endParaRPr lang="fr-FR" sz="3600" b="1" dirty="0"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22284" y="1249101"/>
            <a:ext cx="3685821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qui permet de rendre compte des PROGRES de l’élève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7078281" y="4071822"/>
            <a:ext cx="2951018" cy="2062103"/>
          </a:xfrm>
          <a:prstGeom prst="rect">
            <a:avLst/>
          </a:prstGeom>
          <a:solidFill>
            <a:srgbClr val="FF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qui suit l’enfant en cas de changement </a:t>
            </a:r>
            <a:r>
              <a:rPr lang="fr-FR" sz="3200" b="1" dirty="0" smtClean="0"/>
              <a:t>d’école.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524656" y="2548328"/>
            <a:ext cx="4047344" cy="304698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latin typeface="Arial Rounded MT Bold" panose="020F0704030504030204" pitchFamily="34" charset="0"/>
              </a:rPr>
              <a:t>qui s’attache autant aux PROCEDURES et PROCESSUS qu’à l’appréciation des RESULTATS </a:t>
            </a:r>
          </a:p>
        </p:txBody>
      </p:sp>
    </p:spTree>
    <p:extLst>
      <p:ext uri="{BB962C8B-B14F-4D97-AF65-F5344CB8AC3E}">
        <p14:creationId xmlns:p14="http://schemas.microsoft.com/office/powerpoint/2010/main" val="38139136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956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rendre compte des progrès ?</a:t>
            </a:r>
            <a:endParaRPr lang="fr-FR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86737" y="1704789"/>
            <a:ext cx="3188029" cy="60228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4100" dirty="0" smtClean="0">
                <a:latin typeface="Stencil" panose="040409050D0802020404" pitchFamily="82" charset="0"/>
              </a:rPr>
              <a:t>En observant</a:t>
            </a:r>
          </a:p>
          <a:p>
            <a:endParaRPr lang="fr-FR" sz="3600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58263" y="3672590"/>
            <a:ext cx="4228475" cy="2062103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Se dégager des temps dans le quotidien de la classe pour se mettre en posture d’observant.</a:t>
            </a:r>
            <a:endParaRPr lang="fr-FR" sz="3200" dirty="0"/>
          </a:p>
        </p:txBody>
      </p:sp>
      <p:sp>
        <p:nvSpPr>
          <p:cNvPr id="7" name="Flèche droite rayée 6"/>
          <p:cNvSpPr/>
          <p:nvPr/>
        </p:nvSpPr>
        <p:spPr>
          <a:xfrm>
            <a:off x="5241500" y="4167266"/>
            <a:ext cx="1139252" cy="950535"/>
          </a:xfrm>
          <a:prstGeom prst="stripedRightArrow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595673" y="2513234"/>
            <a:ext cx="3582649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Laisser les erreurs se produire, sans intervenir.</a:t>
            </a:r>
            <a:endParaRPr lang="fr-FR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6595673" y="4728959"/>
            <a:ext cx="5156616" cy="156966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Dire aux élèves : </a:t>
            </a:r>
          </a:p>
          <a:p>
            <a:r>
              <a:rPr lang="fr-FR" sz="2400" dirty="0" smtClean="0"/>
              <a:t>quand on observe, </a:t>
            </a:r>
          </a:p>
          <a:p>
            <a:r>
              <a:rPr lang="fr-FR" sz="2400" dirty="0" smtClean="0"/>
              <a:t>ce que l’on observe, </a:t>
            </a:r>
          </a:p>
          <a:p>
            <a:r>
              <a:rPr lang="fr-FR" sz="2400" dirty="0" smtClean="0"/>
              <a:t>ce qui est attendu en terme d’attitudes.</a:t>
            </a:r>
            <a:endParaRPr lang="fr-FR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6595673" y="3624357"/>
            <a:ext cx="3552668" cy="83099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Proposer un autre étayage que l’aide humaine.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32778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19993" y="502920"/>
            <a:ext cx="77862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Evaluation…. </a:t>
            </a:r>
          </a:p>
          <a:p>
            <a:pPr algn="ctr"/>
            <a:r>
              <a:rPr lang="fr-FR" sz="3600" dirty="0" smtClean="0"/>
              <a:t>Parlons-nous tous de la même chose ?</a:t>
            </a:r>
            <a:endParaRPr lang="fr-FR" sz="3600" dirty="0"/>
          </a:p>
        </p:txBody>
      </p:sp>
      <p:sp>
        <p:nvSpPr>
          <p:cNvPr id="3" name="ZoneTexte 2"/>
          <p:cNvSpPr txBox="1"/>
          <p:nvPr/>
        </p:nvSpPr>
        <p:spPr>
          <a:xfrm>
            <a:off x="318655" y="2028111"/>
            <a:ext cx="7301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L’origine </a:t>
            </a:r>
            <a:r>
              <a:rPr lang="fr-FR" sz="3200" dirty="0"/>
              <a:t>se trouve dans le terme </a:t>
            </a:r>
            <a:r>
              <a:rPr lang="fr-FR" sz="3200" b="1" dirty="0"/>
              <a:t>VALEUR</a:t>
            </a:r>
            <a:r>
              <a:rPr lang="fr-FR" sz="3200" dirty="0"/>
              <a:t> : </a:t>
            </a:r>
            <a:r>
              <a:rPr lang="fr-FR" sz="3200" dirty="0" smtClean="0"/>
              <a:t>« Evaluer</a:t>
            </a:r>
            <a:r>
              <a:rPr lang="fr-FR" sz="3200" dirty="0"/>
              <a:t>, c’est faire sortir la valeur</a:t>
            </a:r>
            <a:r>
              <a:rPr lang="fr-FR" sz="3200" dirty="0" smtClean="0"/>
              <a:t>. »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-181495" y="3755801"/>
            <a:ext cx="79816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L’ambiguïté se situe dans la </a:t>
            </a:r>
            <a:r>
              <a:rPr lang="fr-FR" sz="3200" b="1" dirty="0" smtClean="0"/>
              <a:t>confusion</a:t>
            </a:r>
            <a:r>
              <a:rPr lang="fr-FR" sz="3200" dirty="0" smtClean="0"/>
              <a:t> entre « évaluation » et  « contrôle ».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30397" y="5157881"/>
            <a:ext cx="113654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contrôle, ou </a:t>
            </a:r>
            <a:r>
              <a:rPr lang="fr-FR" sz="2800" b="1" dirty="0" smtClean="0"/>
              <a:t>test</a:t>
            </a:r>
            <a:r>
              <a:rPr lang="fr-FR" sz="2800" dirty="0" smtClean="0"/>
              <a:t>, est un document </a:t>
            </a:r>
            <a:r>
              <a:rPr lang="fr-FR" sz="2800" b="1" dirty="0" smtClean="0"/>
              <a:t>préparé spécifiquement </a:t>
            </a:r>
            <a:r>
              <a:rPr lang="fr-FR" sz="2800" dirty="0" smtClean="0"/>
              <a:t>pour </a:t>
            </a:r>
            <a:r>
              <a:rPr lang="fr-FR" sz="2800" b="1" dirty="0" smtClean="0"/>
              <a:t>vérifier</a:t>
            </a:r>
            <a:r>
              <a:rPr lang="fr-FR" sz="2800" dirty="0" smtClean="0"/>
              <a:t> les connaissances ou capacités  </a:t>
            </a:r>
            <a:r>
              <a:rPr lang="fr-FR" sz="2800" dirty="0"/>
              <a:t>d</a:t>
            </a:r>
            <a:r>
              <a:rPr lang="fr-FR" sz="2800" dirty="0" smtClean="0"/>
              <a:t>es élèves. Il est censé mesurer à un moment donné et </a:t>
            </a:r>
            <a:r>
              <a:rPr lang="fr-FR" sz="2800" b="1" dirty="0" smtClean="0"/>
              <a:t>selon une forme imposée</a:t>
            </a:r>
            <a:r>
              <a:rPr lang="fr-FR" sz="2800" dirty="0" smtClean="0"/>
              <a:t>,  ce que l’élève sait ou ne sait pas.</a:t>
            </a:r>
            <a:endParaRPr lang="fr-FR" sz="28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319" y="1692001"/>
            <a:ext cx="3408781" cy="332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86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3400"/>
            <a:ext cx="10515600" cy="45622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3000" dirty="0" smtClean="0"/>
              <a:t>2 possibilités 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dirty="0" smtClean="0">
                <a:solidFill>
                  <a:srgbClr val="FF0000"/>
                </a:solidFill>
              </a:rPr>
              <a:t>Privilégier le sujet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sz="2200" dirty="0" smtClean="0"/>
              <a:t>On observe surtout un élève pendant un atelier (interaction avec les autres, concentration,…)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200" dirty="0" smtClean="0"/>
              <a:t>On observe surtout un élève pendant l’éducation physique.</a:t>
            </a:r>
          </a:p>
          <a:p>
            <a:pPr lvl="2">
              <a:buFont typeface="Wingdings" panose="05000000000000000000" pitchFamily="2" charset="2"/>
              <a:buChar char="q"/>
            </a:pPr>
            <a:endParaRPr lang="fr-F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dirty="0" smtClean="0">
                <a:solidFill>
                  <a:srgbClr val="FF0000"/>
                </a:solidFill>
              </a:rPr>
              <a:t>Privilégier l’action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200" dirty="0" smtClean="0"/>
              <a:t>On observe les prises de paroles (on comptabilise par élève).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fr-FR" sz="2200" dirty="0" smtClean="0"/>
              <a:t>On observe la tenue du crayon (on coche les élèves qui ont une bonne tenue).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Wingdings" panose="05000000000000000000" pitchFamily="2" charset="2"/>
              <a:buChar char="q"/>
            </a:pPr>
            <a:r>
              <a:rPr lang="fr-FR" sz="3000" dirty="0" smtClean="0"/>
              <a:t>Le </a:t>
            </a:r>
            <a:r>
              <a:rPr lang="fr-FR" sz="3000" b="1" dirty="0" smtClean="0">
                <a:solidFill>
                  <a:srgbClr val="00B0F0"/>
                </a:solidFill>
              </a:rPr>
              <a:t>retour oral à l’élève</a:t>
            </a:r>
            <a:r>
              <a:rPr lang="fr-FR" sz="3000" dirty="0" smtClean="0"/>
              <a:t> est une condition indispensable au processus d’évaluation : valoriser </a:t>
            </a:r>
            <a:r>
              <a:rPr lang="fr-FR" sz="3000" dirty="0"/>
              <a:t>le cheminement de l’enfant, les progrès accomplis, </a:t>
            </a:r>
            <a:r>
              <a:rPr lang="fr-FR" sz="3000" dirty="0" smtClean="0"/>
              <a:t>ce qu’il reste à parcourir.</a:t>
            </a:r>
            <a:endParaRPr lang="fr-FR" sz="3000" dirty="0"/>
          </a:p>
          <a:p>
            <a:pPr>
              <a:buFont typeface="Wingdings" panose="05000000000000000000" pitchFamily="2" charset="2"/>
              <a:buChar char="q"/>
            </a:pPr>
            <a:endParaRPr lang="fr-FR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4108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Comment rendre compte des progrès ?</a:t>
            </a:r>
            <a:endParaRPr lang="fr-FR" sz="40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07697" y="1079294"/>
            <a:ext cx="5503889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fr-FR" sz="2800" dirty="0"/>
              <a:t>Il n’est pas possible d’observer tout, tout le temps, en même temps</a:t>
            </a:r>
            <a:r>
              <a:rPr lang="fr-FR" sz="2800" dirty="0" smtClean="0"/>
              <a:t>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644917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Que va-t-on observer ?</a:t>
            </a:r>
            <a:endParaRPr lang="fr-FR" sz="4000" b="1" dirty="0">
              <a:solidFill>
                <a:srgbClr val="FF33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29410" y="1600199"/>
            <a:ext cx="10714061" cy="4572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sz="2800" dirty="0"/>
          </a:p>
          <a:p>
            <a:pPr marL="0" indent="0" algn="ctr">
              <a:buNone/>
            </a:pPr>
            <a:r>
              <a:rPr lang="fr-FR" sz="2800" dirty="0" smtClean="0"/>
              <a:t> </a:t>
            </a:r>
            <a:r>
              <a:rPr lang="fr-FR" sz="4100" dirty="0" smtClean="0"/>
              <a:t> * </a:t>
            </a:r>
            <a:r>
              <a:rPr lang="fr-FR" sz="3900" dirty="0" smtClean="0"/>
              <a:t>ATTITUDES ,COMPORTEMENTS, prise d’INITIATIVES…</a:t>
            </a:r>
          </a:p>
          <a:p>
            <a:pPr marL="0" indent="0" algn="ctr">
              <a:buNone/>
            </a:pPr>
            <a:endParaRPr lang="fr-FR" sz="3900" dirty="0"/>
          </a:p>
          <a:p>
            <a:pPr marL="0" indent="0" algn="ctr">
              <a:buNone/>
            </a:pPr>
            <a:r>
              <a:rPr lang="fr-FR" sz="3900" dirty="0" smtClean="0"/>
              <a:t>* PRODUCTIONS ( photos ,écrits…enregistrements)</a:t>
            </a:r>
          </a:p>
          <a:p>
            <a:pPr marL="0" indent="0" algn="ctr">
              <a:buNone/>
            </a:pPr>
            <a:endParaRPr lang="fr-FR" sz="3900" dirty="0" smtClean="0"/>
          </a:p>
          <a:p>
            <a:pPr marL="0" indent="0" algn="ctr">
              <a:buNone/>
            </a:pPr>
            <a:r>
              <a:rPr lang="fr-FR" sz="3900" dirty="0" smtClean="0"/>
              <a:t>    * PROCEDURES attestées par les ECRITS de l’enseignant</a:t>
            </a:r>
          </a:p>
          <a:p>
            <a:endParaRPr lang="fr-FR" sz="2800" dirty="0"/>
          </a:p>
          <a:p>
            <a:pPr marL="0" indent="0">
              <a:buNone/>
            </a:pPr>
            <a:r>
              <a:rPr lang="fr-FR" sz="2800" dirty="0" smtClean="0">
                <a:solidFill>
                  <a:srgbClr val="66FF33"/>
                </a:solidFill>
              </a:rPr>
              <a:t>			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8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73" t="14153"/>
          <a:stretch/>
        </p:blipFill>
        <p:spPr>
          <a:xfrm>
            <a:off x="1439384" y="1167339"/>
            <a:ext cx="8636000" cy="55215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44006" y="293589"/>
            <a:ext cx="827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514843"/>
                </a:solidFill>
              </a:rPr>
              <a:t>Des traces pour donner à voir des réussites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19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traces pour donner à voir des réussites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82" y="1848297"/>
            <a:ext cx="3048000" cy="228600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95" y="4574558"/>
            <a:ext cx="2751161" cy="20633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95" y="1848297"/>
            <a:ext cx="3018796" cy="22640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819" y="4430097"/>
            <a:ext cx="2943774" cy="220783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9" y="1972101"/>
            <a:ext cx="3067139" cy="4089518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0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08" t="36119" r="-263" b="-2760"/>
          <a:stretch/>
        </p:blipFill>
        <p:spPr>
          <a:xfrm>
            <a:off x="723332" y="1678675"/>
            <a:ext cx="2688609" cy="230661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739487" y="1678675"/>
            <a:ext cx="2156346" cy="147732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514843"/>
                </a:solidFill>
              </a:rPr>
              <a:t>Février 2016 </a:t>
            </a:r>
            <a:r>
              <a:rPr lang="fr-FR" dirty="0">
                <a:solidFill>
                  <a:srgbClr val="514843"/>
                </a:solidFill>
              </a:rPr>
              <a:t>:</a:t>
            </a:r>
          </a:p>
          <a:p>
            <a:r>
              <a:rPr lang="fr-FR" dirty="0">
                <a:solidFill>
                  <a:srgbClr val="514843"/>
                </a:solidFill>
              </a:rPr>
              <a:t>Yassin est capable d’écouter une histoire lue par la maîtresse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320" y="1548523"/>
            <a:ext cx="2175961" cy="18770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457899" y="1678675"/>
            <a:ext cx="2292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514843"/>
                </a:solidFill>
              </a:rPr>
              <a:t>Janvier 2016</a:t>
            </a:r>
            <a:r>
              <a:rPr lang="fr-FR" dirty="0">
                <a:solidFill>
                  <a:srgbClr val="514843"/>
                </a:solidFill>
              </a:rPr>
              <a:t>: Hugo sait utiliser à bon escient les mots de politesse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/>
          <a:srcRect l="50727" t="8472" r="4345" b="61697"/>
          <a:stretch/>
        </p:blipFill>
        <p:spPr>
          <a:xfrm>
            <a:off x="4200440" y="3985289"/>
            <a:ext cx="2096381" cy="186974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578221" y="4094328"/>
            <a:ext cx="2374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solidFill>
                  <a:srgbClr val="514843"/>
                </a:solidFill>
              </a:rPr>
              <a:t>Mars 2016:</a:t>
            </a:r>
          </a:p>
          <a:p>
            <a:pPr algn="ctr"/>
            <a:r>
              <a:rPr lang="fr-FR" dirty="0">
                <a:solidFill>
                  <a:srgbClr val="514843"/>
                </a:solidFill>
              </a:rPr>
              <a:t>Amina sait tenir son crayon correctement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5862" y="487549"/>
            <a:ext cx="76109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514843"/>
                </a:solidFill>
                <a:latin typeface="Plantagenet Cherokee"/>
              </a:rPr>
              <a:t>Des traces pour donner à voir des réussites</a:t>
            </a:r>
            <a:br>
              <a:rPr lang="fr-FR" sz="2800" dirty="0">
                <a:solidFill>
                  <a:srgbClr val="514843"/>
                </a:solidFill>
                <a:latin typeface="Plantagenet Cherokee"/>
              </a:rPr>
            </a:br>
            <a:endParaRPr lang="fr-FR" sz="2800" dirty="0">
              <a:solidFill>
                <a:srgbClr val="514843"/>
              </a:solidFill>
              <a:latin typeface="Plantagenet Cherokee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12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Des traces pour donner à voir des réussites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2753" y="1047086"/>
            <a:ext cx="5841810" cy="53900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/>
          <a:srcRect r="1537" b="31077"/>
          <a:stretch/>
        </p:blipFill>
        <p:spPr>
          <a:xfrm>
            <a:off x="4453762" y="1307666"/>
            <a:ext cx="2623073" cy="181174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38883" y="2762409"/>
            <a:ext cx="1132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14843"/>
                </a:solidFill>
              </a:rPr>
              <a:t>ELODIE</a:t>
            </a:r>
          </a:p>
        </p:txBody>
      </p:sp>
      <p:pic>
        <p:nvPicPr>
          <p:cNvPr id="1026" name="Picture 2" descr="Résultat de recherche d'images pour &quot;traces enfants maternell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89" y="128961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876" y="4117329"/>
            <a:ext cx="1905000" cy="18288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284077" y="3148697"/>
            <a:ext cx="1801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14843"/>
                </a:solidFill>
              </a:rPr>
              <a:t>LILA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688833" y="4010029"/>
            <a:ext cx="792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514843"/>
                </a:solidFill>
              </a:rPr>
              <a:t>ANA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7"/>
          <a:srcRect t="5257" r="4546" b="6989"/>
          <a:stretch/>
        </p:blipFill>
        <p:spPr>
          <a:xfrm>
            <a:off x="530567" y="3742133"/>
            <a:ext cx="1363000" cy="154219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4287" y="3767564"/>
            <a:ext cx="1733550" cy="2371725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0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163" y="204952"/>
            <a:ext cx="9015675" cy="665304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3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052092" cy="677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4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22" y="871978"/>
            <a:ext cx="6924675" cy="146685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11" y="3500669"/>
            <a:ext cx="6804355" cy="8382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151" y="999996"/>
            <a:ext cx="3829050" cy="4762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2651" y="5804600"/>
            <a:ext cx="4019550" cy="8001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42011" y="4380973"/>
            <a:ext cx="7661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514843"/>
                </a:solidFill>
              </a:rPr>
              <a:t>Niveau 1: </a:t>
            </a:r>
            <a:r>
              <a:rPr lang="fr-FR" dirty="0">
                <a:solidFill>
                  <a:srgbClr val="514843"/>
                </a:solidFill>
              </a:rPr>
              <a:t>entre en communication par gestes, attitudes…</a:t>
            </a:r>
          </a:p>
          <a:p>
            <a:r>
              <a:rPr lang="fr-FR" u="sng" dirty="0">
                <a:solidFill>
                  <a:srgbClr val="514843"/>
                </a:solidFill>
              </a:rPr>
              <a:t>Niveau 2: </a:t>
            </a:r>
            <a:r>
              <a:rPr lang="fr-FR" dirty="0">
                <a:solidFill>
                  <a:srgbClr val="514843"/>
                </a:solidFill>
              </a:rPr>
              <a:t>s’exprime verbalement à l’aide de quelques mots (</a:t>
            </a:r>
            <a:r>
              <a:rPr lang="fr-FR" sz="1600" dirty="0">
                <a:solidFill>
                  <a:srgbClr val="514843"/>
                </a:solidFill>
              </a:rPr>
              <a:t>pairs/adultes…)</a:t>
            </a:r>
          </a:p>
          <a:p>
            <a:r>
              <a:rPr lang="fr-FR" u="sng" dirty="0">
                <a:solidFill>
                  <a:srgbClr val="514843"/>
                </a:solidFill>
              </a:rPr>
              <a:t>Niveau 3: </a:t>
            </a:r>
            <a:r>
              <a:rPr lang="fr-FR" dirty="0">
                <a:solidFill>
                  <a:srgbClr val="514843"/>
                </a:solidFill>
              </a:rPr>
              <a:t>endosse des postures de locuteur et interlocuteur..</a:t>
            </a:r>
          </a:p>
          <a:p>
            <a:endParaRPr lang="fr-FR" dirty="0">
              <a:solidFill>
                <a:srgbClr val="51484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-1696588" y="73194"/>
            <a:ext cx="14263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</a:rPr>
              <a:t>Etape 1: </a:t>
            </a:r>
            <a:r>
              <a:rPr lang="fr-FR" sz="2400" dirty="0" smtClean="0">
                <a:solidFill>
                  <a:srgbClr val="FF6600"/>
                </a:solidFill>
              </a:rPr>
              <a:t>Lire les </a:t>
            </a:r>
            <a:r>
              <a:rPr lang="fr-FR" sz="2400" dirty="0">
                <a:solidFill>
                  <a:srgbClr val="FF6600"/>
                </a:solidFill>
              </a:rPr>
              <a:t>attendus des programme en fin d’école maternelle </a:t>
            </a:r>
          </a:p>
          <a:p>
            <a:pPr algn="ctr"/>
            <a:r>
              <a:rPr lang="fr-FR" sz="2400" dirty="0">
                <a:solidFill>
                  <a:srgbClr val="FF6600"/>
                </a:solidFill>
              </a:rPr>
              <a:t>+ indicateurs de progrès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1027850" y="2504250"/>
            <a:ext cx="958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rgbClr val="FF6600"/>
                </a:solidFill>
              </a:rPr>
              <a:t>Etape 2: </a:t>
            </a:r>
            <a:r>
              <a:rPr lang="fr-FR" sz="2400" dirty="0" smtClean="0">
                <a:solidFill>
                  <a:srgbClr val="FF6600"/>
                </a:solidFill>
              </a:rPr>
              <a:t>Déterminer des indicateurs </a:t>
            </a:r>
            <a:r>
              <a:rPr lang="fr-FR" sz="2400" dirty="0">
                <a:solidFill>
                  <a:srgbClr val="FF6600"/>
                </a:solidFill>
              </a:rPr>
              <a:t>de progrès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3151" y="693683"/>
            <a:ext cx="3947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2D050"/>
                </a:solidFill>
              </a:rPr>
              <a:t>OBSERVABLES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01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9820" y="1332298"/>
            <a:ext cx="95328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u="sng" dirty="0">
                <a:solidFill>
                  <a:srgbClr val="514843"/>
                </a:solidFill>
              </a:rPr>
              <a:t>Le suivi des acquis ne nécessite pas de </a:t>
            </a:r>
            <a:r>
              <a:rPr lang="fr-FR" sz="2800" dirty="0">
                <a:solidFill>
                  <a:srgbClr val="514843"/>
                </a:solidFill>
              </a:rPr>
              <a:t>:</a:t>
            </a:r>
          </a:p>
          <a:p>
            <a:endParaRPr lang="fr-FR" sz="2800" dirty="0">
              <a:solidFill>
                <a:srgbClr val="514843"/>
              </a:solidFill>
            </a:endParaRPr>
          </a:p>
          <a:p>
            <a:pPr algn="ctr"/>
            <a:r>
              <a:rPr lang="fr-FR" sz="2800" dirty="0">
                <a:solidFill>
                  <a:srgbClr val="514843"/>
                </a:solidFill>
              </a:rPr>
              <a:t>TOUT observer </a:t>
            </a:r>
          </a:p>
          <a:p>
            <a:pPr algn="ctr"/>
            <a:endParaRPr lang="fr-FR" sz="2800" dirty="0">
              <a:solidFill>
                <a:srgbClr val="514843"/>
              </a:solidFill>
            </a:endParaRPr>
          </a:p>
          <a:p>
            <a:pPr algn="ctr"/>
            <a:r>
              <a:rPr lang="fr-FR" sz="2800" dirty="0">
                <a:solidFill>
                  <a:srgbClr val="514843"/>
                </a:solidFill>
              </a:rPr>
              <a:t>TOUS les jours </a:t>
            </a:r>
          </a:p>
          <a:p>
            <a:pPr algn="ctr"/>
            <a:endParaRPr lang="fr-FR" sz="2800" dirty="0">
              <a:solidFill>
                <a:srgbClr val="514843"/>
              </a:solidFill>
            </a:endParaRPr>
          </a:p>
          <a:p>
            <a:pPr algn="ctr"/>
            <a:r>
              <a:rPr lang="fr-FR" sz="2800" dirty="0">
                <a:solidFill>
                  <a:srgbClr val="514843"/>
                </a:solidFill>
              </a:rPr>
              <a:t>pour CHAQUE enfant</a:t>
            </a:r>
          </a:p>
          <a:p>
            <a:pPr algn="ctr"/>
            <a:endParaRPr lang="fr-FR" sz="2800" dirty="0">
              <a:solidFill>
                <a:srgbClr val="514843"/>
              </a:solidFill>
            </a:endParaRPr>
          </a:p>
          <a:p>
            <a:pPr algn="ctr"/>
            <a:r>
              <a:rPr lang="fr-FR" sz="2800" dirty="0">
                <a:solidFill>
                  <a:srgbClr val="514843"/>
                </a:solidFill>
              </a:rPr>
              <a:t>dans TOUS LES DOMAINES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4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5320" y="1554480"/>
            <a:ext cx="1085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Parler d’</a:t>
            </a:r>
            <a:r>
              <a:rPr lang="fr-FR" sz="4000" b="1" dirty="0" smtClean="0"/>
              <a:t>évaluation positive</a:t>
            </a:r>
            <a:r>
              <a:rPr lang="fr-FR" sz="4000" dirty="0" smtClean="0"/>
              <a:t>, c’est faire directement référence au concept d’</a:t>
            </a:r>
            <a:r>
              <a:rPr lang="fr-FR" sz="4000" b="1" dirty="0" smtClean="0"/>
              <a:t>évaluation formative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4"/>
          <a:stretch/>
        </p:blipFill>
        <p:spPr bwMode="auto">
          <a:xfrm>
            <a:off x="2372123" y="3542982"/>
            <a:ext cx="6864588" cy="2994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0301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45910" y="150125"/>
            <a:ext cx="92986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Etape 3: </a:t>
            </a:r>
            <a:r>
              <a:rPr lang="fr-FR" sz="2800" dirty="0" smtClean="0">
                <a:solidFill>
                  <a:srgbClr val="FF6600"/>
                </a:solidFill>
              </a:rPr>
              <a:t>Mettre en œuvre de </a:t>
            </a:r>
            <a:r>
              <a:rPr lang="fr-FR" sz="2800" dirty="0">
                <a:solidFill>
                  <a:srgbClr val="FF6600"/>
                </a:solidFill>
              </a:rPr>
              <a:t>séquences d’apprentissage </a:t>
            </a:r>
            <a:r>
              <a:rPr lang="fr-FR" sz="2800" dirty="0" smtClean="0">
                <a:solidFill>
                  <a:srgbClr val="FF6600"/>
                </a:solidFill>
              </a:rPr>
              <a:t>au </a:t>
            </a:r>
            <a:r>
              <a:rPr lang="fr-FR" sz="2800" dirty="0">
                <a:solidFill>
                  <a:srgbClr val="FF6600"/>
                </a:solidFill>
              </a:rPr>
              <a:t>service des objectifs visés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45909" y="1310186"/>
            <a:ext cx="112594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14843"/>
                </a:solidFill>
              </a:rPr>
              <a:t>Séquence /</a:t>
            </a:r>
            <a:r>
              <a:rPr lang="fr-FR" dirty="0" err="1">
                <a:solidFill>
                  <a:srgbClr val="514843"/>
                </a:solidFill>
              </a:rPr>
              <a:t>Obj</a:t>
            </a:r>
            <a:r>
              <a:rPr lang="fr-FR" dirty="0">
                <a:solidFill>
                  <a:srgbClr val="514843"/>
                </a:solidFill>
              </a:rPr>
              <a:t> : oser entre en communication</a:t>
            </a:r>
          </a:p>
          <a:p>
            <a:r>
              <a:rPr lang="fr-FR" u="sng" dirty="0">
                <a:solidFill>
                  <a:srgbClr val="514843"/>
                </a:solidFill>
              </a:rPr>
              <a:t>Dispositif: </a:t>
            </a:r>
            <a:r>
              <a:rPr lang="fr-FR" b="1" dirty="0">
                <a:solidFill>
                  <a:srgbClr val="514843"/>
                </a:solidFill>
              </a:rPr>
              <a:t>tous </a:t>
            </a:r>
            <a:r>
              <a:rPr lang="fr-FR" dirty="0">
                <a:solidFill>
                  <a:srgbClr val="514843"/>
                </a:solidFill>
              </a:rPr>
              <a:t>les matins à l’accueil, interactions individuelles enseignant /2 à 3 élèves repérés par rapport à cette difficulté autour d’un support ( imagier, sac à surprises…) ou dans un coin jeu.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1484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514843"/>
                </a:solidFill>
              </a:rPr>
              <a:t>Séquence/</a:t>
            </a:r>
            <a:r>
              <a:rPr lang="fr-FR" dirty="0" err="1">
                <a:solidFill>
                  <a:srgbClr val="514843"/>
                </a:solidFill>
              </a:rPr>
              <a:t>Obj</a:t>
            </a:r>
            <a:r>
              <a:rPr lang="fr-FR" dirty="0">
                <a:solidFill>
                  <a:srgbClr val="514843"/>
                </a:solidFill>
              </a:rPr>
              <a:t>: entrer en communication dans un petit groupe</a:t>
            </a:r>
          </a:p>
          <a:p>
            <a:r>
              <a:rPr lang="fr-FR" u="sng" dirty="0">
                <a:solidFill>
                  <a:srgbClr val="514843"/>
                </a:solidFill>
              </a:rPr>
              <a:t>Dispositif: 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514843"/>
                </a:solidFill>
              </a:rPr>
              <a:t>l’enseignant une à deux fois /semaine, regroupe les enfants qui ont cette difficulté et met en œuvre un atelier au service de cet objectif en utilisant des supports facilitant la </a:t>
            </a:r>
            <a:r>
              <a:rPr lang="fr-FR" dirty="0" smtClean="0">
                <a:solidFill>
                  <a:srgbClr val="514843"/>
                </a:solidFill>
              </a:rPr>
              <a:t>parole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514843"/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514843"/>
                </a:solidFill>
              </a:rPr>
              <a:t>L’enseignant met en œuvre des ateliers dans lesquels les tours de parole sont toujours organisés de manière identique ( de gauche à droite, chacun doit prendre la parole quand son tour arrive…)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5909" y="4546978"/>
            <a:ext cx="117916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6600"/>
                </a:solidFill>
              </a:rPr>
              <a:t>Etape 4: </a:t>
            </a:r>
            <a:r>
              <a:rPr lang="fr-FR" sz="2800" dirty="0" smtClean="0">
                <a:solidFill>
                  <a:srgbClr val="FF6600"/>
                </a:solidFill>
              </a:rPr>
              <a:t>Observer les </a:t>
            </a:r>
            <a:r>
              <a:rPr lang="fr-FR" sz="2800" dirty="0">
                <a:solidFill>
                  <a:srgbClr val="FF6600"/>
                </a:solidFill>
              </a:rPr>
              <a:t>progrès de l’élève  </a:t>
            </a:r>
            <a:r>
              <a:rPr lang="fr-FR" sz="2800" dirty="0">
                <a:solidFill>
                  <a:srgbClr val="514843"/>
                </a:solidFill>
              </a:rPr>
              <a:t>(</a:t>
            </a:r>
            <a:r>
              <a:rPr lang="fr-FR" sz="2400" dirty="0">
                <a:solidFill>
                  <a:srgbClr val="514843"/>
                </a:solidFill>
              </a:rPr>
              <a:t>si besoin repérage des difficultés/points de vigilance) </a:t>
            </a:r>
            <a:r>
              <a:rPr lang="fr-FR" sz="2400" dirty="0" err="1" smtClean="0">
                <a:solidFill>
                  <a:srgbClr val="514843"/>
                </a:solidFill>
              </a:rPr>
              <a:t>cf</a:t>
            </a:r>
            <a:r>
              <a:rPr lang="fr-FR" sz="2400" dirty="0" smtClean="0">
                <a:solidFill>
                  <a:srgbClr val="514843"/>
                </a:solidFill>
              </a:rPr>
              <a:t> diapo </a:t>
            </a:r>
            <a:r>
              <a:rPr lang="fr-FR" sz="2400" dirty="0">
                <a:solidFill>
                  <a:srgbClr val="514843"/>
                </a:solidFill>
              </a:rPr>
              <a:t>suivante</a:t>
            </a:r>
          </a:p>
          <a:p>
            <a:endParaRPr lang="fr-FR" sz="2800" dirty="0">
              <a:solidFill>
                <a:srgbClr val="FF6600"/>
              </a:solidFill>
            </a:endParaRPr>
          </a:p>
          <a:p>
            <a:r>
              <a:rPr lang="fr-FR" sz="2800" dirty="0">
                <a:solidFill>
                  <a:srgbClr val="FF6600"/>
                </a:solidFill>
              </a:rPr>
              <a:t>Etape 5: </a:t>
            </a:r>
            <a:r>
              <a:rPr lang="fr-FR" sz="2800" dirty="0" smtClean="0">
                <a:solidFill>
                  <a:srgbClr val="FF6600"/>
                </a:solidFill>
              </a:rPr>
              <a:t>Accompagner de manière différenciée</a:t>
            </a:r>
            <a:endParaRPr lang="fr-FR" sz="2800" dirty="0">
              <a:solidFill>
                <a:srgbClr val="FF66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1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1204912"/>
            <a:ext cx="11953875" cy="44481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74626" y="518614"/>
            <a:ext cx="7642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514843"/>
                </a:solidFill>
              </a:rPr>
              <a:t>Points de vigilance concernant le développement langagier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6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1800" y="432432"/>
            <a:ext cx="11760200" cy="588581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fr-FR" sz="4100" b="1" dirty="0" smtClean="0">
                <a:solidFill>
                  <a:srgbClr val="92D050"/>
                </a:solidFill>
              </a:rPr>
              <a:t>Une </a:t>
            </a:r>
            <a:r>
              <a:rPr lang="fr-FR" sz="4100" b="1" dirty="0">
                <a:solidFill>
                  <a:srgbClr val="92D050"/>
                </a:solidFill>
              </a:rPr>
              <a:t>gestion de classe qui favorise une posture </a:t>
            </a:r>
            <a:r>
              <a:rPr lang="fr-FR" sz="4100" b="1" dirty="0" smtClean="0">
                <a:solidFill>
                  <a:srgbClr val="92D050"/>
                </a:solidFill>
              </a:rPr>
              <a:t>d’observateur:</a:t>
            </a:r>
          </a:p>
          <a:p>
            <a:pPr marL="0" indent="0">
              <a:buNone/>
            </a:pPr>
            <a:r>
              <a:rPr lang="fr-FR" sz="3600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endParaRPr lang="fr-FR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fr-FR" sz="3200" dirty="0" smtClean="0">
                <a:solidFill>
                  <a:srgbClr val="002060"/>
                </a:solidFill>
              </a:rPr>
              <a:t>- </a:t>
            </a:r>
            <a:r>
              <a:rPr lang="fr-FR" sz="3200" b="1" i="1" u="sng" dirty="0" smtClean="0">
                <a:solidFill>
                  <a:schemeClr val="accent1"/>
                </a:solidFill>
              </a:rPr>
              <a:t>Deux voies : </a:t>
            </a:r>
          </a:p>
          <a:p>
            <a:pPr marL="0" indent="0">
              <a:buNone/>
            </a:pPr>
            <a:r>
              <a:rPr lang="fr-FR" sz="3200" dirty="0" smtClean="0"/>
              <a:t>*ne </a:t>
            </a:r>
            <a:r>
              <a:rPr lang="fr-FR" sz="3200" dirty="0"/>
              <a:t>pas être toujours en situation d’animation d’un groupe, se dégager pour observer… et le dire aux enfants </a:t>
            </a:r>
          </a:p>
          <a:p>
            <a:pPr marL="0" indent="0">
              <a:buNone/>
            </a:pPr>
            <a:r>
              <a:rPr lang="fr-FR" sz="3200" dirty="0" smtClean="0"/>
              <a:t>*animer </a:t>
            </a:r>
            <a:r>
              <a:rPr lang="fr-FR" sz="3200" dirty="0"/>
              <a:t>un groupe en vue d’évaluer quelque chose de particulier</a:t>
            </a:r>
            <a:r>
              <a:rPr lang="fr-FR" sz="3200" dirty="0" smtClean="0"/>
              <a:t>.</a:t>
            </a:r>
          </a:p>
          <a:p>
            <a:endParaRPr lang="fr-FR" sz="3200" dirty="0"/>
          </a:p>
          <a:p>
            <a:pPr marL="0" indent="0">
              <a:buNone/>
            </a:pPr>
            <a:r>
              <a:rPr lang="fr-FR" sz="3200" dirty="0" smtClean="0"/>
              <a:t>- </a:t>
            </a:r>
            <a:r>
              <a:rPr lang="fr-FR" sz="3200" b="1" u="sng" dirty="0" smtClean="0">
                <a:solidFill>
                  <a:schemeClr val="accent1"/>
                </a:solidFill>
              </a:rPr>
              <a:t>Des </a:t>
            </a:r>
            <a:r>
              <a:rPr lang="fr-FR" sz="3200" b="1" u="sng" dirty="0">
                <a:solidFill>
                  <a:schemeClr val="accent1"/>
                </a:solidFill>
              </a:rPr>
              <a:t>organisations possibles :</a:t>
            </a:r>
          </a:p>
          <a:p>
            <a:r>
              <a:rPr lang="fr-FR" sz="3200" dirty="0"/>
              <a:t>•En parallèle dans des «</a:t>
            </a:r>
            <a:r>
              <a:rPr lang="fr-FR" sz="3200" b="1" dirty="0"/>
              <a:t>coins-ateliers</a:t>
            </a:r>
            <a:r>
              <a:rPr lang="fr-FR" sz="3200" dirty="0"/>
              <a:t>» : activités «projet» ; activités «problème», «défi», «exploit» ; activités «exercice» ; activités «jeu»</a:t>
            </a:r>
          </a:p>
          <a:p>
            <a:r>
              <a:rPr lang="fr-FR" sz="3200" dirty="0"/>
              <a:t>•Des «ateliers de manipulation et d’expérimentation</a:t>
            </a:r>
            <a:r>
              <a:rPr lang="fr-FR" sz="3200" dirty="0" smtClean="0"/>
              <a:t>»(ateliers autonomes) </a:t>
            </a:r>
            <a:r>
              <a:rPr lang="fr-FR" sz="3200" dirty="0"/>
              <a:t>avec visées de développement de la manipulation, de la concentration, de l’initiative. 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2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QUAND ?</a:t>
            </a:r>
            <a:endParaRPr lang="fr-FR" sz="4000" b="1" dirty="0">
              <a:solidFill>
                <a:srgbClr val="92D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b="1" dirty="0" smtClean="0"/>
              <a:t>Soit une observation spontanée</a:t>
            </a:r>
            <a:r>
              <a:rPr lang="fr-FR" sz="3200" dirty="0" smtClean="0"/>
              <a:t>: dans le cours des activités et de la vie scolaire, au fil du temps</a:t>
            </a:r>
          </a:p>
          <a:p>
            <a:endParaRPr lang="fr-FR" sz="3200" dirty="0" smtClean="0"/>
          </a:p>
          <a:p>
            <a:r>
              <a:rPr lang="fr-FR" sz="3200" b="1" dirty="0" smtClean="0"/>
              <a:t>Soit une </a:t>
            </a:r>
            <a:r>
              <a:rPr lang="fr-FR" sz="3200" b="1" dirty="0"/>
              <a:t>o</a:t>
            </a:r>
            <a:r>
              <a:rPr lang="fr-FR" sz="3200" b="1" dirty="0" smtClean="0"/>
              <a:t>bservation préparée </a:t>
            </a:r>
            <a:r>
              <a:rPr lang="fr-FR" sz="3200" dirty="0" smtClean="0"/>
              <a:t>(planifiée, déterminée au préalable) </a:t>
            </a:r>
            <a:r>
              <a:rPr lang="fr-FR" sz="3200" b="1" dirty="0" smtClean="0"/>
              <a:t>voire instrumentée</a:t>
            </a:r>
            <a:r>
              <a:rPr lang="fr-FR" sz="3200" dirty="0" smtClean="0"/>
              <a:t>(orchestrée) : liée à un objectif pédagogique ciblé et avec une suite particulière selon l’issue</a:t>
            </a:r>
          </a:p>
          <a:p>
            <a:pPr marL="0" indent="0">
              <a:buNone/>
            </a:pPr>
            <a:r>
              <a:rPr lang="fr-FR" sz="3200" b="1" i="1" dirty="0" smtClean="0">
                <a:solidFill>
                  <a:schemeClr val="tx2"/>
                </a:solidFill>
              </a:rPr>
              <a:t>= Mais, dans les deux cas, des intentions explicites</a:t>
            </a:r>
            <a:endParaRPr lang="fr-FR" sz="3200" dirty="0" smtClean="0">
              <a:solidFill>
                <a:schemeClr val="tx2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3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92D050"/>
                </a:solidFill>
              </a:rPr>
              <a:t>Des formes variées possibles pour cet outil</a:t>
            </a:r>
            <a:br>
              <a:rPr lang="fr-FR" sz="4000" b="1" dirty="0" smtClean="0">
                <a:solidFill>
                  <a:srgbClr val="92D050"/>
                </a:solidFill>
              </a:rPr>
            </a:br>
            <a:r>
              <a:rPr lang="fr-FR" sz="4000" dirty="0" smtClean="0"/>
              <a:t>( documents d’accompagnement)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341" y="1648203"/>
            <a:ext cx="11353800" cy="5032375"/>
          </a:xfrm>
        </p:spPr>
        <p:txBody>
          <a:bodyPr>
            <a:normAutofit/>
          </a:bodyPr>
          <a:lstStyle/>
          <a:p>
            <a:pPr lvl="0"/>
            <a:r>
              <a:rPr lang="fr-FR" sz="3300" dirty="0"/>
              <a:t>Envisager un support évolutif qui s’étoffe tout au long de la scolarité maternelle </a:t>
            </a:r>
            <a:endParaRPr lang="fr-FR" sz="3300" dirty="0" smtClean="0"/>
          </a:p>
          <a:p>
            <a:pPr lvl="0"/>
            <a:r>
              <a:rPr lang="fr-FR" sz="3300" dirty="0" smtClean="0"/>
              <a:t>Prévoir </a:t>
            </a:r>
            <a:r>
              <a:rPr lang="fr-FR" sz="3300" dirty="0"/>
              <a:t>une organisation qui permette :</a:t>
            </a:r>
          </a:p>
          <a:p>
            <a:pPr marL="457200" lvl="1" indent="0">
              <a:buNone/>
            </a:pPr>
            <a:r>
              <a:rPr lang="fr-FR" sz="3000" dirty="0" smtClean="0"/>
              <a:t>- de </a:t>
            </a:r>
            <a:r>
              <a:rPr lang="fr-FR" sz="3000" dirty="0"/>
              <a:t>différencier les  5 domaines d’apprentissage </a:t>
            </a:r>
          </a:p>
          <a:p>
            <a:pPr marL="457200" lvl="1" indent="0">
              <a:buNone/>
            </a:pPr>
            <a:r>
              <a:rPr lang="fr-FR" sz="3000" dirty="0" smtClean="0"/>
              <a:t>- d’intercaler </a:t>
            </a:r>
            <a:r>
              <a:rPr lang="fr-FR" sz="3000" dirty="0"/>
              <a:t>des traces à tout moment </a:t>
            </a:r>
          </a:p>
          <a:p>
            <a:pPr marL="457200" lvl="1" indent="0">
              <a:buNone/>
            </a:pPr>
            <a:r>
              <a:rPr lang="fr-FR" sz="3000" dirty="0" smtClean="0"/>
              <a:t>- de </a:t>
            </a:r>
            <a:r>
              <a:rPr lang="fr-FR" sz="3000" dirty="0"/>
              <a:t>collecter les traces sous différentes formes (photos, écrits, dessins, représentations de l’élève…) ;</a:t>
            </a:r>
          </a:p>
          <a:p>
            <a:pPr lvl="0"/>
            <a:r>
              <a:rPr lang="fr-FR" sz="3300" dirty="0" smtClean="0"/>
              <a:t>Penser à légender </a:t>
            </a:r>
            <a:r>
              <a:rPr lang="fr-FR" sz="3300" dirty="0"/>
              <a:t>les traces (date, domaines, consigne, compétences,  …)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96036" y="477672"/>
            <a:ext cx="9539785" cy="4612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514843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9935"/>
            <a:ext cx="12096750" cy="50101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310185" y="109182"/>
            <a:ext cx="10290412" cy="368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3300"/>
                </a:solidFill>
              </a:rPr>
              <a:t>EXEMPLES :CARNET DE SUIVI DES APPRENTISSAGES SAMI 1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r="959" b="1286"/>
          <a:stretch/>
        </p:blipFill>
        <p:spPr>
          <a:xfrm>
            <a:off x="0" y="1166030"/>
            <a:ext cx="11971291" cy="530300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119116" y="177421"/>
            <a:ext cx="10385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3300"/>
                </a:solidFill>
              </a:rPr>
              <a:t>CARNET DE SUIVI DES APPRENTISSAGES SAMI 2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41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4428" y="187236"/>
            <a:ext cx="5255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>
                <a:solidFill>
                  <a:srgbClr val="FF3300"/>
                </a:solidFill>
              </a:rPr>
              <a:t>CARNET DE SUIVI DES APPRENTISSAGES SAMI 3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362" y="2605275"/>
            <a:ext cx="9408426" cy="42527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99" y="699859"/>
            <a:ext cx="9885031" cy="1762125"/>
          </a:xfrm>
          <a:prstGeom prst="rect">
            <a:avLst/>
          </a:prstGeom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514843">
                    <a:lumMod val="60000"/>
                    <a:lumOff val="40000"/>
                  </a:srgbClr>
                </a:solidFill>
              </a:rPr>
              <a:t>Groupe maternelle Avril Mai 2016</a:t>
            </a:r>
            <a:endParaRPr lang="fr-FR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733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854439" y="2413416"/>
            <a:ext cx="105830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/>
              <a:t>Exemples de grilles d’analyse d’activités conçues en formation académique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477908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852"/>
          </a:xfrm>
        </p:spPr>
        <p:txBody>
          <a:bodyPr>
            <a:normAutofit/>
          </a:bodyPr>
          <a:lstStyle/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Qu’est-ce que l’évaluation formative ?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5624"/>
            <a:ext cx="10515600" cy="3702339"/>
          </a:xfrm>
        </p:spPr>
        <p:txBody>
          <a:bodyPr vert="horz" lIns="182880" tIns="91440" rIns="91440" bIns="45720" rtlCol="0">
            <a:normAutofit fontScale="92500"/>
          </a:bodyPr>
          <a:lstStyle/>
          <a:p>
            <a:pPr marL="265113" indent="-265113"/>
            <a:r>
              <a:rPr lang="fr-FR" altLang="fr-FR" sz="3200" b="1" dirty="0" smtClean="0">
                <a:solidFill>
                  <a:srgbClr val="000000"/>
                </a:solidFill>
              </a:rPr>
              <a:t>L’évaluation </a:t>
            </a:r>
            <a:r>
              <a:rPr lang="fr-FR" altLang="fr-FR" sz="3200" b="1" dirty="0">
                <a:solidFill>
                  <a:srgbClr val="000000"/>
                </a:solidFill>
              </a:rPr>
              <a:t>formative </a:t>
            </a:r>
            <a:r>
              <a:rPr lang="fr-FR" altLang="fr-FR" sz="3200" dirty="0">
                <a:solidFill>
                  <a:srgbClr val="000000"/>
                </a:solidFill>
              </a:rPr>
              <a:t>est un </a:t>
            </a:r>
            <a:r>
              <a:rPr lang="fr-FR" altLang="fr-FR" sz="3200" b="1" dirty="0">
                <a:solidFill>
                  <a:srgbClr val="00B0F0"/>
                </a:solidFill>
              </a:rPr>
              <a:t>acte pédagogique</a:t>
            </a:r>
            <a:r>
              <a:rPr lang="fr-FR" altLang="fr-FR" sz="3200" dirty="0">
                <a:solidFill>
                  <a:srgbClr val="00B0F0"/>
                </a:solidFill>
              </a:rPr>
              <a:t> </a:t>
            </a:r>
            <a:r>
              <a:rPr lang="fr-FR" altLang="fr-FR" sz="3200" dirty="0">
                <a:solidFill>
                  <a:srgbClr val="000000"/>
                </a:solidFill>
              </a:rPr>
              <a:t>qui accompagne la construction de la compétence. </a:t>
            </a:r>
            <a:endParaRPr lang="fr-FR" altLang="fr-FR" sz="3200" dirty="0" smtClean="0">
              <a:solidFill>
                <a:srgbClr val="000000"/>
              </a:solidFill>
            </a:endParaRPr>
          </a:p>
          <a:p>
            <a:pPr marL="265113" indent="-265113"/>
            <a:r>
              <a:rPr lang="fr-FR" altLang="fr-FR" sz="3200" b="1" dirty="0"/>
              <a:t>L’évaluation formative </a:t>
            </a:r>
            <a:r>
              <a:rPr lang="fr-FR" altLang="fr-FR" sz="3200" dirty="0"/>
              <a:t>est avant tout une </a:t>
            </a:r>
            <a:r>
              <a:rPr lang="fr-FR" altLang="fr-FR" sz="3200" b="1" dirty="0">
                <a:solidFill>
                  <a:srgbClr val="FF0066"/>
                </a:solidFill>
              </a:rPr>
              <a:t>prise d’information en cours d’apprentissage</a:t>
            </a:r>
            <a:r>
              <a:rPr lang="fr-FR" altLang="fr-FR" sz="3200" b="1" dirty="0"/>
              <a:t> </a:t>
            </a:r>
            <a:r>
              <a:rPr lang="fr-FR" altLang="fr-FR" sz="3200" dirty="0"/>
              <a:t>que l’on va reformuler à l’élève pour l’aider à prendre conscience de qu’il a appris et de ce qu’il lui reste à apprendre (sur un point particulier</a:t>
            </a:r>
            <a:r>
              <a:rPr lang="fr-FR" altLang="fr-FR" sz="3200" dirty="0" smtClean="0"/>
              <a:t>).</a:t>
            </a:r>
          </a:p>
          <a:p>
            <a:pPr marL="265113" indent="-265113"/>
            <a:r>
              <a:rPr lang="fr-FR" altLang="fr-FR" sz="3200" b="1" dirty="0" smtClean="0"/>
              <a:t>L’évaluation formative</a:t>
            </a:r>
            <a:r>
              <a:rPr lang="fr-FR" altLang="fr-FR" sz="3200" dirty="0" smtClean="0"/>
              <a:t> implique nécessairement de savoir </a:t>
            </a:r>
            <a:r>
              <a:rPr lang="fr-FR" altLang="fr-FR" sz="3200" b="1" dirty="0" smtClean="0">
                <a:solidFill>
                  <a:srgbClr val="009999"/>
                </a:solidFill>
              </a:rPr>
              <a:t>observer ses élèves. </a:t>
            </a:r>
            <a:endParaRPr lang="fr-FR" altLang="fr-FR" sz="3200" b="1" dirty="0">
              <a:solidFill>
                <a:srgbClr val="009999"/>
              </a:solidFill>
            </a:endParaRPr>
          </a:p>
          <a:p>
            <a:pPr marL="265113" indent="-265113"/>
            <a:endParaRPr lang="fr-FR" alt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68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73965"/>
            <a:ext cx="5526741" cy="282384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prstClr val="white"/>
                </a:solidFill>
              </a:rPr>
              <a:t>DOMAINE : </a:t>
            </a:r>
            <a:r>
              <a:rPr lang="fr-FR" sz="1500" dirty="0">
                <a:solidFill>
                  <a:prstClr val="white"/>
                </a:solidFill>
              </a:rPr>
              <a:t>Construire les premiers outils pour structurer sa pensée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47764" y="73965"/>
            <a:ext cx="4760259" cy="282384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prstClr val="white"/>
                </a:solidFill>
              </a:rPr>
              <a:t>Sous domaine : </a:t>
            </a:r>
            <a:r>
              <a:rPr lang="fr-FR" sz="1500" dirty="0">
                <a:solidFill>
                  <a:prstClr val="white"/>
                </a:solidFill>
              </a:rPr>
              <a:t>Découvrir les nombres et leurs utilisations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0" y="450474"/>
            <a:ext cx="12192000" cy="4572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prstClr val="black"/>
                </a:solidFill>
              </a:rPr>
              <a:t>Attendu : </a:t>
            </a:r>
            <a:r>
              <a:rPr lang="fr-FR" sz="1600" dirty="0">
                <a:solidFill>
                  <a:prstClr val="black"/>
                </a:solidFill>
              </a:rPr>
              <a:t>étudier les nombres – quantifier des collections jusqu’à 10 au moins ; les composer et les décomposer par manipulation effective puis mentale ; dire combien il faut ajouter ou enlever pour obtenir des quantités ne dépassant pas 10.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502153" y="73965"/>
            <a:ext cx="1021975" cy="2958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4 à 6 ans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640105" y="974907"/>
            <a:ext cx="6911790" cy="746324"/>
          </a:xfrm>
          <a:prstGeom prst="downArrow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prstClr val="black"/>
                </a:solidFill>
              </a:rPr>
              <a:t>Activité : LES REGLETTES </a:t>
            </a:r>
            <a:r>
              <a:rPr lang="fr-FR" sz="2000" b="1" dirty="0" smtClean="0">
                <a:solidFill>
                  <a:prstClr val="black"/>
                </a:solidFill>
              </a:rPr>
              <a:t>CUISENAIRE – situation de découverte</a:t>
            </a:r>
            <a:endParaRPr lang="fr-FR" sz="2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742894"/>
            <a:ext cx="12192000" cy="8740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prstClr val="white"/>
                </a:solidFill>
              </a:rPr>
              <a:t>Description de l’atelier : </a:t>
            </a:r>
          </a:p>
          <a:p>
            <a:pPr algn="ctr"/>
            <a:r>
              <a:rPr lang="fr-FR" dirty="0">
                <a:solidFill>
                  <a:prstClr val="white"/>
                </a:solidFill>
              </a:rPr>
              <a:t>Le matériel est disposé sur une table sur un temps faible (accueil…). </a:t>
            </a:r>
            <a:r>
              <a:rPr lang="fr-FR" dirty="0" smtClean="0">
                <a:solidFill>
                  <a:prstClr val="white"/>
                </a:solidFill>
              </a:rPr>
              <a:t>Les </a:t>
            </a:r>
            <a:r>
              <a:rPr lang="fr-FR" dirty="0">
                <a:solidFill>
                  <a:prstClr val="white"/>
                </a:solidFill>
              </a:rPr>
              <a:t>élèves peuvent y aller par 3 ou 4 pendant suffisamment de temps pour que tout le monde y ait </a:t>
            </a:r>
            <a:r>
              <a:rPr lang="fr-FR" dirty="0" smtClean="0">
                <a:solidFill>
                  <a:prstClr val="white"/>
                </a:solidFill>
              </a:rPr>
              <a:t>accès. Aucune consigne n’est donnée</a:t>
            </a:r>
            <a:endParaRPr lang="fr-FR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0" y="2728996"/>
          <a:ext cx="121920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41"/>
                <a:gridCol w="2850777"/>
                <a:gridCol w="4500282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Ce que j’observe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Interprétation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Trace possible dans le carnet de suivi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1- Les élèves mettent les bandes bout à bout (pour</a:t>
                      </a:r>
                      <a:r>
                        <a:rPr lang="fr-FR" sz="1600" baseline="0" dirty="0" smtClean="0"/>
                        <a:t> faire « le contour d’un dessin »)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Ils distinguent différentes</a:t>
                      </a:r>
                      <a:r>
                        <a:rPr lang="fr-FR" sz="1600" baseline="0" dirty="0" smtClean="0"/>
                        <a:t> grandeurs.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X sait distinguer la longueur</a:t>
                      </a:r>
                      <a:r>
                        <a:rPr lang="fr-FR" sz="1600" baseline="0" dirty="0" smtClean="0"/>
                        <a:t> de la largeur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2-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Les élèves alternent des bandes</a:t>
                      </a:r>
                      <a:r>
                        <a:rPr lang="fr-FR" sz="1600" baseline="0" dirty="0" smtClean="0"/>
                        <a:t> de couleurs différentes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Ils produisent un algorithme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X sait alterner des couleurs selon</a:t>
                      </a:r>
                      <a:r>
                        <a:rPr lang="fr-FR" sz="1600" baseline="0" dirty="0" smtClean="0"/>
                        <a:t> un rythme qui se reproduit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3- Les élèves trient les bandes par couleur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Ils élaborent</a:t>
                      </a:r>
                      <a:r>
                        <a:rPr lang="fr-FR" sz="1600" baseline="0" dirty="0" smtClean="0"/>
                        <a:t> des critères de tri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X sait trier</a:t>
                      </a:r>
                      <a:r>
                        <a:rPr lang="fr-FR" sz="1600" baseline="0" dirty="0" smtClean="0"/>
                        <a:t> des bandes selon leur couleur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4- Les élèves font un tapis (dont des « tapis »</a:t>
                      </a:r>
                      <a:r>
                        <a:rPr lang="fr-FR" sz="1800" b="1" baseline="0" dirty="0" smtClean="0"/>
                        <a:t> de 5 unités de long)</a:t>
                      </a:r>
                      <a:endParaRPr lang="fr-FR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 smtClean="0"/>
                        <a:t>Ils</a:t>
                      </a:r>
                      <a:r>
                        <a:rPr lang="fr-FR" sz="1800" b="1" baseline="0" dirty="0" smtClean="0"/>
                        <a:t> savent réaliser un pavage</a:t>
                      </a:r>
                      <a:endParaRPr lang="fr-FR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smtClean="0"/>
                        <a:t>Après</a:t>
                      </a:r>
                      <a:r>
                        <a:rPr lang="fr-FR" sz="1600" b="1" baseline="0" dirty="0" smtClean="0"/>
                        <a:t> stabilisation en phase de structuration </a:t>
                      </a:r>
                      <a:r>
                        <a:rPr lang="fr-FR" sz="1800" b="1" baseline="0" dirty="0" smtClean="0"/>
                        <a:t>: </a:t>
                      </a:r>
                      <a:r>
                        <a:rPr lang="fr-FR" sz="1800" b="1" dirty="0" smtClean="0"/>
                        <a:t>X sait composer</a:t>
                      </a:r>
                      <a:r>
                        <a:rPr lang="fr-FR" sz="1800" b="1" baseline="0" dirty="0" smtClean="0"/>
                        <a:t> le nombre 5</a:t>
                      </a:r>
                      <a:endParaRPr lang="fr-FR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5- Des élèves entassent les réglettes</a:t>
                      </a:r>
                      <a:r>
                        <a:rPr lang="fr-FR" sz="1600" baseline="0" dirty="0" smtClean="0"/>
                        <a:t> en les comptant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Ils savent nommer</a:t>
                      </a:r>
                      <a:r>
                        <a:rPr lang="fr-FR" sz="1600" baseline="0" dirty="0" smtClean="0"/>
                        <a:t> une quantité après dénombrement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X sait identifier une quantité de 2, 3,</a:t>
                      </a:r>
                      <a:r>
                        <a:rPr lang="fr-FR" sz="1600" baseline="0" dirty="0" smtClean="0"/>
                        <a:t> 4…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5960152"/>
            <a:ext cx="12192000" cy="5592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prstClr val="black"/>
                </a:solidFill>
              </a:rPr>
              <a:t>Lors du regroupement, on fait expliciter quelques utilisations faites dont celle qui sert </a:t>
            </a:r>
            <a:r>
              <a:rPr lang="fr-FR" b="1" dirty="0" smtClean="0">
                <a:solidFill>
                  <a:prstClr val="black"/>
                </a:solidFill>
              </a:rPr>
              <a:t>l’attendu (observation 4). S’ensuivra un atelier de structuration où les élèves devront « faire un tapis »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12" name="Bulle ronde 11"/>
          <p:cNvSpPr/>
          <p:nvPr/>
        </p:nvSpPr>
        <p:spPr>
          <a:xfrm>
            <a:off x="9417425" y="941294"/>
            <a:ext cx="2640105" cy="874059"/>
          </a:xfrm>
          <a:prstGeom prst="wedgeEllipseCallout">
            <a:avLst>
              <a:gd name="adj1" fmla="val -40188"/>
              <a:gd name="adj2" fmla="val 717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 dirty="0" smtClean="0">
                <a:solidFill>
                  <a:prstClr val="white"/>
                </a:solidFill>
              </a:rPr>
              <a:t>Objectif </a:t>
            </a:r>
            <a:r>
              <a:rPr lang="fr-FR" sz="1600" b="1" dirty="0" smtClean="0">
                <a:solidFill>
                  <a:prstClr val="white"/>
                </a:solidFill>
              </a:rPr>
              <a:t>: faire émerger une décomposition de 5</a:t>
            </a:r>
            <a:endParaRPr lang="fr-FR" sz="1600" b="1" dirty="0">
              <a:solidFill>
                <a:prstClr val="white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615083" y="6519446"/>
            <a:ext cx="3576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Anne BERARD et Sylvie LINDER - RHÔNE</a:t>
            </a:r>
            <a:endParaRPr lang="fr-FR" sz="1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5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57167"/>
            <a:ext cx="7772400" cy="1470025"/>
          </a:xfrm>
        </p:spPr>
        <p:txBody>
          <a:bodyPr>
            <a:noAutofit/>
          </a:bodyPr>
          <a:lstStyle/>
          <a:p>
            <a:r>
              <a:rPr lang="fr-FR" sz="4000" dirty="0"/>
              <a:t/>
            </a:r>
            <a:br>
              <a:rPr lang="fr-FR" sz="4000" dirty="0"/>
            </a:br>
            <a:r>
              <a:rPr lang="fr-FR" sz="2800" dirty="0"/>
              <a:t>Atelier autonome</a:t>
            </a:r>
            <a:br>
              <a:rPr lang="fr-FR" sz="2800" dirty="0"/>
            </a:br>
            <a:r>
              <a:rPr lang="fr-FR" sz="2800" dirty="0"/>
              <a:t>   Tri des pailles colorées</a:t>
            </a:r>
            <a:br>
              <a:rPr lang="fr-FR" sz="2800" dirty="0"/>
            </a:br>
            <a:r>
              <a:rPr lang="fr-FR" sz="2800" dirty="0"/>
              <a:t> 2/4 ans </a:t>
            </a:r>
            <a:r>
              <a:rPr lang="fr-FR" sz="4000" dirty="0"/>
              <a:t/>
            </a:r>
            <a:br>
              <a:rPr lang="fr-FR" sz="4000" dirty="0"/>
            </a:b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0" y="0"/>
            <a:ext cx="248376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/>
              <a:t>Département du Rhône</a:t>
            </a:r>
          </a:p>
          <a:p>
            <a:r>
              <a:rPr lang="fr-FR" sz="1100" dirty="0"/>
              <a:t>CAROLE JAMBON CPC</a:t>
            </a:r>
          </a:p>
          <a:p>
            <a:r>
              <a:rPr lang="fr-FR" sz="1100" dirty="0"/>
              <a:t>ESTELLE THEVENET PEMF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167702" y="0"/>
            <a:ext cx="2500298" cy="7143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333111" y="74174"/>
            <a:ext cx="2285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Domaines d’apprentissages : Construire les premiers outils pour structurer sa pensée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167702" y="785794"/>
            <a:ext cx="250029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Objectif  : Trier des pailles dans deux boîtes en tenant compte de leur couleur </a:t>
            </a:r>
          </a:p>
        </p:txBody>
      </p:sp>
      <p:pic>
        <p:nvPicPr>
          <p:cNvPr id="10" name="Image 9" descr="E:\DCIM\151_PANA\P1510262.JPG"/>
          <p:cNvPicPr/>
          <p:nvPr/>
        </p:nvPicPr>
        <p:blipFill>
          <a:blip r:embed="rId2" cstate="print"/>
          <a:srcRect l="13773" t="15789" r="-346" b="-15"/>
          <a:stretch>
            <a:fillRect/>
          </a:stretch>
        </p:blipFill>
        <p:spPr bwMode="auto">
          <a:xfrm>
            <a:off x="6310314" y="1857364"/>
            <a:ext cx="157163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E:\DCIM\151_PANA\P15102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554" y="1857364"/>
            <a:ext cx="135732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2524100" y="4143381"/>
            <a:ext cx="46434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5400000">
            <a:off x="1559687" y="1750207"/>
            <a:ext cx="3214710" cy="300039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-Mettre les pailles </a:t>
            </a:r>
            <a:r>
              <a:rPr lang="fr-F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à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la bouche.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-Souffler dans les pailles.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-Transvaser les pailles du gobelet </a:t>
            </a:r>
            <a:r>
              <a:rPr lang="fr-F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à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la bo</a:t>
            </a:r>
            <a:r>
              <a:rPr lang="fr-F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î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-Mettre les pailles dans les bo</a:t>
            </a:r>
            <a:r>
              <a:rPr lang="fr-F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î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tes sans tenir compte de leur couleur.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Mettre les pailles de la même couleur dans la même bo</a:t>
            </a:r>
            <a:r>
              <a:rPr lang="fr-FR" sz="1400" dirty="0">
                <a:solidFill>
                  <a:schemeClr val="tx1"/>
                </a:solidFill>
                <a:ea typeface="Calibri" pitchFamily="34" charset="0"/>
                <a:cs typeface="Arial" pitchFamily="34" charset="0"/>
              </a:rPr>
              <a:t>î</a:t>
            </a: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te.</a:t>
            </a:r>
            <a:endParaRPr lang="fr-FR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- Recommencer l’activité et réajuster</a:t>
            </a:r>
            <a:r>
              <a:rPr lang="fr-FR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952596" y="164305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OBSERVABLES: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8024826" y="2000240"/>
            <a:ext cx="2500330" cy="186080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8453454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RELANCES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8096264" y="2303035"/>
            <a:ext cx="2571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-</a:t>
            </a:r>
            <a:r>
              <a:rPr lang="fr-FR" sz="1400" dirty="0"/>
              <a:t>Commencer l’activité avec       l’enfant : le guider, verbaliser</a:t>
            </a:r>
          </a:p>
          <a:p>
            <a:r>
              <a:rPr lang="fr-FR" sz="1400" dirty="0"/>
              <a:t>  -Photographie de l’activité réalisée</a:t>
            </a:r>
          </a:p>
          <a:p>
            <a:r>
              <a:rPr lang="fr-FR" dirty="0"/>
              <a:t>  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060545" y="3183969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  -Proposer des activités plus complexes, différenciées 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2095472" y="5286388"/>
            <a:ext cx="8286808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381224" y="53578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TRACES POSSIBLES :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452662" y="5657672"/>
            <a:ext cx="778674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s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approprie et manipule le mat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riel qui est 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 sa disposition.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commence 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 trier des objets en tenant compte de leur couleur avec 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aide de 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adulte.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commence 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 trier seul des objets en tenant compte de leur couleur.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-L’enfant réussit à trier seul des objets en tenant compte de leur couleur dans toutes les situations proposées.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L’enfant réussit à trier seul des objets en tenant compte </a:t>
            </a:r>
            <a:r>
              <a:rPr lang="fr-FR" sz="1050">
                <a:latin typeface="Arial" pitchFamily="34" charset="0"/>
                <a:ea typeface="Calibri" pitchFamily="34" charset="0"/>
                <a:cs typeface="Arial" pitchFamily="34" charset="0"/>
              </a:rPr>
              <a:t>de leur couleur 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dans toutes les situations proposées ET  explique  sa procédure</a:t>
            </a:r>
            <a:endParaRPr lang="fr-FR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rganigramme : Alternative 30"/>
          <p:cNvSpPr/>
          <p:nvPr/>
        </p:nvSpPr>
        <p:spPr>
          <a:xfrm>
            <a:off x="4810116" y="2643182"/>
            <a:ext cx="3000396" cy="2500330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5095868" y="2714620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INDICATEURS </a:t>
            </a:r>
            <a:r>
              <a:rPr lang="fr-FR" sz="1200" dirty="0"/>
              <a:t>de ce que l’enfant sait faire…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5024430" y="3143249"/>
            <a:ext cx="2428892" cy="186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s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approprie le mat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riel 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 sa fa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ç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on.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sait manipuler et jouer avec le mat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riel propos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respecte le mat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riel mis 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à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 sa disposition.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r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ussit le tri des couleurs.</a:t>
            </a:r>
            <a:endParaRPr lang="fr-FR" sz="1050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enfant pers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v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è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re dans l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’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activit</a:t>
            </a:r>
            <a:r>
              <a:rPr lang="fr-FR" sz="1050" dirty="0">
                <a:latin typeface="Calibri"/>
                <a:ea typeface="Calibri" pitchFamily="34" charset="0"/>
                <a:cs typeface="Arial" pitchFamily="34" charset="0"/>
              </a:rPr>
              <a:t>é</a:t>
            </a: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050" dirty="0">
                <a:latin typeface="Arial" pitchFamily="34" charset="0"/>
                <a:ea typeface="Calibri" pitchFamily="34" charset="0"/>
                <a:cs typeface="Arial" pitchFamily="34" charset="0"/>
              </a:rPr>
              <a:t>-L’enfant est capable de dire si il a réussi et comment il a fait pour réussir.</a:t>
            </a:r>
            <a:r>
              <a:rPr lang="fr-FR" sz="105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1004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0" y="28994"/>
            <a:ext cx="5526741" cy="282384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prstClr val="black"/>
                </a:solidFill>
              </a:rPr>
              <a:t>DOMAINE : </a:t>
            </a:r>
            <a:r>
              <a:rPr lang="fr-FR" sz="1500" dirty="0">
                <a:solidFill>
                  <a:prstClr val="black"/>
                </a:solidFill>
              </a:rPr>
              <a:t>Construire les premiers outils pour structurer sa pensée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5640464" y="28994"/>
            <a:ext cx="4760259" cy="282384"/>
          </a:xfrm>
          <a:prstGeom prst="round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>
                <a:solidFill>
                  <a:prstClr val="black"/>
                </a:solidFill>
              </a:rPr>
              <a:t>Sous domaine : </a:t>
            </a:r>
            <a:r>
              <a:rPr lang="fr-FR" sz="1500" dirty="0">
                <a:solidFill>
                  <a:prstClr val="black"/>
                </a:solidFill>
              </a:rPr>
              <a:t>Découvrir les nombres et leurs utilisations</a:t>
            </a:r>
          </a:p>
        </p:txBody>
      </p:sp>
      <p:sp>
        <p:nvSpPr>
          <p:cNvPr id="6" name="Rectangle à coins arrondis 5"/>
          <p:cNvSpPr/>
          <p:nvPr/>
        </p:nvSpPr>
        <p:spPr>
          <a:xfrm>
            <a:off x="58783" y="468751"/>
            <a:ext cx="12192000" cy="4572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0514446" y="30991"/>
            <a:ext cx="1021975" cy="29583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prstClr val="black"/>
                </a:solidFill>
              </a:rPr>
              <a:t>2 à 4 ans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8" name="Rectangle avec flèche vers le bas 7"/>
          <p:cNvSpPr/>
          <p:nvPr/>
        </p:nvSpPr>
        <p:spPr>
          <a:xfrm>
            <a:off x="2443397" y="418278"/>
            <a:ext cx="6910466" cy="746324"/>
          </a:xfrm>
          <a:prstGeom prst="downArrowCallout">
            <a:avLst>
              <a:gd name="adj1" fmla="val 25000"/>
              <a:gd name="adj2" fmla="val 25000"/>
              <a:gd name="adj3" fmla="val 31026"/>
              <a:gd name="adj4" fmla="val 6497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prstClr val="black"/>
                </a:solidFill>
              </a:rPr>
              <a:t>Activité : </a:t>
            </a:r>
            <a:r>
              <a:rPr lang="fr-FR" sz="1400" b="1" dirty="0" smtClean="0">
                <a:solidFill>
                  <a:prstClr val="black"/>
                </a:solidFill>
              </a:rPr>
              <a:t>REPARTIR UNE COLLECTION DE MARRONS</a:t>
            </a:r>
            <a:endParaRPr lang="fr-FR" sz="14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83" y="2136428"/>
            <a:ext cx="8350926" cy="1620048"/>
          </a:xfrm>
          <a:prstGeom prst="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u="sng" dirty="0" smtClean="0">
                <a:solidFill>
                  <a:prstClr val="black"/>
                </a:solidFill>
              </a:rPr>
              <a:t>Pré requis: </a:t>
            </a:r>
            <a:r>
              <a:rPr lang="fr-FR" sz="1200" dirty="0" smtClean="0">
                <a:solidFill>
                  <a:prstClr val="black"/>
                </a:solidFill>
              </a:rPr>
              <a:t>Les élèves auront pu manipuler et transvaser librement les marrons dans le bac de manipulation sur un temps faible</a:t>
            </a:r>
          </a:p>
          <a:p>
            <a:endParaRPr lang="fr-FR" sz="1200" dirty="0" smtClean="0">
              <a:solidFill>
                <a:prstClr val="black"/>
              </a:solidFill>
            </a:endParaRPr>
          </a:p>
          <a:p>
            <a:r>
              <a:rPr lang="fr-FR" sz="1200" b="1" u="sng" dirty="0" smtClean="0">
                <a:solidFill>
                  <a:prstClr val="black"/>
                </a:solidFill>
              </a:rPr>
              <a:t>Description de l’atelier :</a:t>
            </a:r>
            <a:endParaRPr lang="fr-FR" sz="1200" b="1" u="sng" dirty="0">
              <a:solidFill>
                <a:prstClr val="black"/>
              </a:solidFill>
            </a:endParaRPr>
          </a:p>
          <a:p>
            <a:r>
              <a:rPr lang="fr-FR" sz="1200" dirty="0" smtClean="0">
                <a:solidFill>
                  <a:prstClr val="black"/>
                </a:solidFill>
              </a:rPr>
              <a:t>Une grande collection de marrons est mise à disposition des élèves dans un bac de manipulation. Un groupe de 6 élèves travaille avec l’enseignante. 12 boites vides sont à disposition.</a:t>
            </a:r>
          </a:p>
          <a:p>
            <a:r>
              <a:rPr lang="fr-FR" sz="1200" u="sng" dirty="0" smtClean="0">
                <a:solidFill>
                  <a:prstClr val="black"/>
                </a:solidFill>
              </a:rPr>
              <a:t>Séance  1 </a:t>
            </a:r>
            <a:r>
              <a:rPr lang="fr-FR" sz="1200" dirty="0" smtClean="0">
                <a:solidFill>
                  <a:prstClr val="black"/>
                </a:solidFill>
              </a:rPr>
              <a:t>:Les élèves doivent répartir les marrons dans chacune des 12 boites. Il ne doit pas rester de boites vides. </a:t>
            </a:r>
          </a:p>
          <a:p>
            <a:r>
              <a:rPr lang="fr-FR" sz="1200" u="sng" dirty="0" smtClean="0">
                <a:solidFill>
                  <a:prstClr val="black"/>
                </a:solidFill>
              </a:rPr>
              <a:t>Séance 2 : </a:t>
            </a:r>
            <a:r>
              <a:rPr lang="fr-FR" sz="1200" dirty="0" smtClean="0">
                <a:solidFill>
                  <a:prstClr val="black"/>
                </a:solidFill>
              </a:rPr>
              <a:t>les élèves doivent mettre d’un côté de la table les boites contenant beaucoup de marrons, de l’autre celles qui n’en ont pas beaucoup.</a:t>
            </a:r>
            <a:endParaRPr lang="fr-FR" sz="1200" dirty="0">
              <a:solidFill>
                <a:prstClr val="black"/>
              </a:solidFill>
            </a:endParaRP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/>
          </p:nvPr>
        </p:nvGraphicFramePr>
        <p:xfrm>
          <a:off x="58783" y="3982251"/>
          <a:ext cx="12192000" cy="23131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09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036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947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19428">
                <a:tc>
                  <a:txBody>
                    <a:bodyPr/>
                    <a:lstStyle/>
                    <a:p>
                      <a:r>
                        <a:rPr lang="fr-FR" dirty="0" smtClean="0"/>
                        <a:t>Ce que j’observe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Interprétation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Trace possible dans le carnet de suivi</a:t>
                      </a:r>
                      <a:endParaRPr lang="fr-FR" dirty="0"/>
                    </a:p>
                  </a:txBody>
                  <a:tcPr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691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1- L’élève prend des marrons uniquement pour sa boîte</a:t>
                      </a:r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 veut</a:t>
                      </a:r>
                      <a:r>
                        <a:rPr lang="fr-FR" sz="1600" baseline="0" dirty="0" smtClean="0"/>
                        <a:t> garder les marrons pour lui ou il n’a pas compris la notion de partage.</a:t>
                      </a:r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68303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2-</a:t>
                      </a:r>
                      <a:r>
                        <a:rPr lang="fr-FR" sz="1600" baseline="0" dirty="0" smtClean="0"/>
                        <a:t> </a:t>
                      </a:r>
                      <a:r>
                        <a:rPr lang="fr-FR" sz="1600" dirty="0" smtClean="0"/>
                        <a:t>Les élèves répartissent les marrons dans toutes les boites</a:t>
                      </a:r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Ils réussissent</a:t>
                      </a:r>
                      <a:r>
                        <a:rPr lang="fr-FR" sz="1600" baseline="0" dirty="0" smtClean="0"/>
                        <a:t> à répartir une collection en sous-collections</a:t>
                      </a:r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« … sait partager une collection en sous-collections»</a:t>
                      </a:r>
                      <a:endParaRPr lang="fr-FR" sz="1600" dirty="0"/>
                    </a:p>
                  </a:txBody>
                  <a:tcPr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8783" y="5842546"/>
            <a:ext cx="12192000" cy="687858"/>
          </a:xfrm>
          <a:prstGeom prst="rect">
            <a:avLst/>
          </a:prstGeom>
          <a:pattFill prst="pct5">
            <a:fgClr>
              <a:srgbClr val="99FF66"/>
            </a:fgClr>
            <a:bgClr>
              <a:srgbClr val="99FF66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>
                <a:solidFill>
                  <a:prstClr val="black"/>
                </a:solidFill>
              </a:rPr>
              <a:t>Lors du </a:t>
            </a:r>
            <a:r>
              <a:rPr lang="fr-FR" sz="1600" dirty="0" smtClean="0">
                <a:solidFill>
                  <a:prstClr val="black"/>
                </a:solidFill>
              </a:rPr>
              <a:t>bilan, le groupe valide en vérifiant que toutes les petites boites contiennent des marrons et qu’il n’y a plus de marrons dans le grand bac.</a:t>
            </a:r>
            <a:endParaRPr lang="fr-FR" sz="1600" dirty="0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8020594" y="6519446"/>
            <a:ext cx="4171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prstClr val="black"/>
                </a:solidFill>
              </a:rPr>
              <a:t>Carole SANVOISIN- Marie-Claire RUAT RHÔNE</a:t>
            </a:r>
            <a:endParaRPr lang="fr-FR" sz="16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783" y="1368315"/>
            <a:ext cx="12074434" cy="550302"/>
          </a:xfrm>
          <a:prstGeom prst="rect">
            <a:avLst/>
          </a:prstGeom>
          <a:solidFill>
            <a:srgbClr val="99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200" b="1" dirty="0" smtClean="0">
                <a:solidFill>
                  <a:prstClr val="black"/>
                </a:solidFill>
              </a:rPr>
              <a:t>Objectif de la séquence : </a:t>
            </a:r>
            <a:r>
              <a:rPr lang="fr-FR" sz="1200" b="1" dirty="0">
                <a:solidFill>
                  <a:prstClr val="black"/>
                </a:solidFill>
              </a:rPr>
              <a:t>Estimer des quantités : beaucoup/pas beaucoup</a:t>
            </a:r>
          </a:p>
          <a:p>
            <a:r>
              <a:rPr lang="fr-FR" sz="1200" b="1" dirty="0">
                <a:solidFill>
                  <a:prstClr val="black"/>
                </a:solidFill>
              </a:rPr>
              <a:t>Objectif de la séance : partager une grande collection en </a:t>
            </a:r>
            <a:r>
              <a:rPr lang="fr-FR" sz="1200" b="1" dirty="0" smtClean="0">
                <a:solidFill>
                  <a:prstClr val="black"/>
                </a:solidFill>
              </a:rPr>
              <a:t>sous-collections</a:t>
            </a:r>
            <a:endParaRPr lang="fr-FR" sz="1200" b="1" dirty="0">
              <a:solidFill>
                <a:prstClr val="black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8783" y="909243"/>
            <a:ext cx="12120924" cy="457611"/>
          </a:xfrm>
          <a:prstGeom prst="roundRect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>
                <a:solidFill>
                  <a:prstClr val="black"/>
                </a:solidFill>
              </a:rPr>
              <a:t>Attendu : </a:t>
            </a:r>
            <a:r>
              <a:rPr lang="fr-FR" sz="1400">
                <a:solidFill>
                  <a:prstClr val="black"/>
                </a:solidFill>
              </a:rPr>
              <a:t>Evaluer et comparer des collections d’objets avec des procédures numériques ou non numériques.</a:t>
            </a:r>
            <a:endParaRPr lang="fr-FR" sz="1400" dirty="0">
              <a:solidFill>
                <a:prstClr val="black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99" y="1877841"/>
            <a:ext cx="2716222" cy="203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29640" y="2545081"/>
            <a:ext cx="10332720" cy="269748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square">
            <a:prstTxWarp prst="textChevron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fr-FR" altLang="fr-FR" sz="4000" dirty="0">
                <a:solidFill>
                  <a:srgbClr val="000000"/>
                </a:solidFill>
              </a:rPr>
              <a:t>Au lieu de </a:t>
            </a:r>
            <a:r>
              <a:rPr lang="fr-FR" altLang="fr-FR" sz="4000" b="1" dirty="0">
                <a:solidFill>
                  <a:srgbClr val="000000"/>
                </a:solidFill>
              </a:rPr>
              <a:t>monter une situation </a:t>
            </a:r>
            <a:r>
              <a:rPr lang="fr-FR" altLang="fr-FR" sz="4000" dirty="0">
                <a:solidFill>
                  <a:srgbClr val="000000"/>
                </a:solidFill>
              </a:rPr>
              <a:t>pour évaluer, on évalue </a:t>
            </a:r>
            <a:r>
              <a:rPr lang="fr-FR" altLang="fr-FR" sz="4000" b="1" dirty="0">
                <a:solidFill>
                  <a:srgbClr val="000000"/>
                </a:solidFill>
              </a:rPr>
              <a:t>à l’occasion d’une situation.</a:t>
            </a:r>
            <a:endParaRPr lang="fr-FR" altLang="fr-FR" sz="4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2037947" y="1165119"/>
            <a:ext cx="8506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/>
              <a:t>Dans une posture d’évaluation formative :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669425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à coins arrondis 20"/>
          <p:cNvSpPr/>
          <p:nvPr/>
        </p:nvSpPr>
        <p:spPr>
          <a:xfrm>
            <a:off x="7751367" y="2100510"/>
            <a:ext cx="3251913" cy="1152525"/>
          </a:xfrm>
          <a:prstGeom prst="round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à coins arrondis 18"/>
          <p:cNvSpPr/>
          <p:nvPr/>
        </p:nvSpPr>
        <p:spPr>
          <a:xfrm>
            <a:off x="9162895" y="3829298"/>
            <a:ext cx="2334576" cy="134610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8" name="Rectangle à coins arrondis 17"/>
          <p:cNvSpPr/>
          <p:nvPr/>
        </p:nvSpPr>
        <p:spPr>
          <a:xfrm>
            <a:off x="1405890" y="5101590"/>
            <a:ext cx="3291522" cy="12239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à coins arrondis 16"/>
          <p:cNvSpPr/>
          <p:nvPr/>
        </p:nvSpPr>
        <p:spPr>
          <a:xfrm>
            <a:off x="6891177" y="5378563"/>
            <a:ext cx="3237868" cy="720725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Rectangle à coins arrondis 15"/>
          <p:cNvSpPr>
            <a:spLocks noChangeArrowheads="1"/>
          </p:cNvSpPr>
          <p:nvPr/>
        </p:nvSpPr>
        <p:spPr bwMode="auto">
          <a:xfrm>
            <a:off x="4447541" y="3449998"/>
            <a:ext cx="3800955" cy="1391407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 w="42545" algn="ctr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15" name="Rectangle à coins arrondis 14"/>
          <p:cNvSpPr>
            <a:spLocks noChangeArrowheads="1"/>
          </p:cNvSpPr>
          <p:nvPr/>
        </p:nvSpPr>
        <p:spPr bwMode="auto">
          <a:xfrm>
            <a:off x="1604328" y="1928415"/>
            <a:ext cx="2843213" cy="1008063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38100" algn="ctr">
            <a:solidFill>
              <a:srgbClr val="993366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fr-FR">
              <a:solidFill>
                <a:schemeClr val="lt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5303839" y="1700213"/>
            <a:ext cx="1944687" cy="100806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Rectangle à coins arrondis 12"/>
          <p:cNvSpPr/>
          <p:nvPr/>
        </p:nvSpPr>
        <p:spPr>
          <a:xfrm>
            <a:off x="577068" y="3371571"/>
            <a:ext cx="2474430" cy="11329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0843" name="ZoneTexte 5"/>
          <p:cNvSpPr txBox="1">
            <a:spLocks noChangeArrowheads="1"/>
          </p:cNvSpPr>
          <p:nvPr/>
        </p:nvSpPr>
        <p:spPr bwMode="auto">
          <a:xfrm>
            <a:off x="521023" y="3425616"/>
            <a:ext cx="2530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000000"/>
                </a:solidFill>
              </a:rPr>
              <a:t>Porter un regard positif sur les </a:t>
            </a:r>
            <a:r>
              <a:rPr lang="fr-FR" altLang="fr-FR" sz="2000" b="1" dirty="0">
                <a:solidFill>
                  <a:srgbClr val="000000"/>
                </a:solidFill>
              </a:rPr>
              <a:t>acquis</a:t>
            </a:r>
            <a:r>
              <a:rPr lang="fr-FR" altLang="fr-FR" sz="2000" dirty="0">
                <a:solidFill>
                  <a:srgbClr val="000000"/>
                </a:solidFill>
              </a:rPr>
              <a:t> des élèves</a:t>
            </a:r>
            <a:r>
              <a:rPr lang="fr-FR" altLang="fr-FR" dirty="0">
                <a:solidFill>
                  <a:srgbClr val="000000"/>
                </a:solidFill>
              </a:rPr>
              <a:t>.</a:t>
            </a:r>
            <a:endParaRPr lang="fr-FR" altLang="fr-FR" dirty="0">
              <a:latin typeface="Verdana" panose="020B0604030504040204" pitchFamily="34" charset="0"/>
            </a:endParaRPr>
          </a:p>
        </p:txBody>
      </p:sp>
      <p:sp>
        <p:nvSpPr>
          <p:cNvPr id="120844" name="ZoneTexte 6"/>
          <p:cNvSpPr txBox="1">
            <a:spLocks noChangeArrowheads="1"/>
          </p:cNvSpPr>
          <p:nvPr/>
        </p:nvSpPr>
        <p:spPr bwMode="auto">
          <a:xfrm>
            <a:off x="5232400" y="1700214"/>
            <a:ext cx="2160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000000"/>
                </a:solidFill>
              </a:rPr>
              <a:t>Etre à l’écoute, savoir </a:t>
            </a:r>
            <a:r>
              <a:rPr lang="fr-FR" altLang="fr-FR" sz="2000" b="1" dirty="0">
                <a:solidFill>
                  <a:srgbClr val="000000"/>
                </a:solidFill>
              </a:rPr>
              <a:t>observer</a:t>
            </a:r>
            <a:r>
              <a:rPr lang="fr-FR" altLang="fr-FR" sz="2000" dirty="0">
                <a:solidFill>
                  <a:srgbClr val="000000"/>
                </a:solidFill>
              </a:rPr>
              <a:t> ses élèves.</a:t>
            </a:r>
            <a:endParaRPr lang="fr-FR" altLang="fr-FR" sz="2000" dirty="0">
              <a:latin typeface="Verdana" panose="020B0604030504040204" pitchFamily="34" charset="0"/>
            </a:endParaRPr>
          </a:p>
        </p:txBody>
      </p:sp>
      <p:sp>
        <p:nvSpPr>
          <p:cNvPr id="120845" name="ZoneTexte 7"/>
          <p:cNvSpPr txBox="1">
            <a:spLocks noChangeArrowheads="1"/>
          </p:cNvSpPr>
          <p:nvPr/>
        </p:nvSpPr>
        <p:spPr bwMode="auto">
          <a:xfrm>
            <a:off x="9067800" y="3884613"/>
            <a:ext cx="2465389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000000"/>
                </a:solidFill>
              </a:rPr>
              <a:t>Permettre à l’élève de prendre conscience du </a:t>
            </a:r>
            <a:r>
              <a:rPr lang="fr-FR" altLang="fr-FR" sz="2000" b="1" dirty="0">
                <a:solidFill>
                  <a:srgbClr val="000000"/>
                </a:solidFill>
              </a:rPr>
              <a:t>chemin parcouru</a:t>
            </a:r>
            <a:r>
              <a:rPr lang="fr-FR" altLang="fr-FR" sz="2000" dirty="0">
                <a:solidFill>
                  <a:srgbClr val="000000"/>
                </a:solidFill>
              </a:rPr>
              <a:t>.</a:t>
            </a:r>
            <a:endParaRPr lang="fr-FR" altLang="fr-FR" sz="2000" dirty="0">
              <a:latin typeface="Verdana" panose="020B0604030504040204" pitchFamily="34" charset="0"/>
            </a:endParaRPr>
          </a:p>
        </p:txBody>
      </p:sp>
      <p:sp>
        <p:nvSpPr>
          <p:cNvPr id="120846" name="ZoneTexte 8"/>
          <p:cNvSpPr txBox="1">
            <a:spLocks noChangeArrowheads="1"/>
          </p:cNvSpPr>
          <p:nvPr/>
        </p:nvSpPr>
        <p:spPr bwMode="auto">
          <a:xfrm>
            <a:off x="1597025" y="1924219"/>
            <a:ext cx="285051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>
                <a:solidFill>
                  <a:srgbClr val="000000"/>
                </a:solidFill>
              </a:rPr>
              <a:t>Repérer les </a:t>
            </a:r>
            <a:r>
              <a:rPr lang="fr-FR" altLang="fr-FR" sz="2000" b="1" dirty="0">
                <a:solidFill>
                  <a:srgbClr val="000000"/>
                </a:solidFill>
              </a:rPr>
              <a:t>progrès</a:t>
            </a:r>
            <a:r>
              <a:rPr lang="fr-FR" altLang="fr-FR" sz="2000" dirty="0">
                <a:solidFill>
                  <a:srgbClr val="000000"/>
                </a:solidFill>
              </a:rPr>
              <a:t> des élèves : ce qui est réussi est explicité.</a:t>
            </a:r>
            <a:endParaRPr lang="fr-FR" altLang="fr-FR" sz="2000" dirty="0">
              <a:latin typeface="Verdana" panose="020B0604030504040204" pitchFamily="34" charset="0"/>
            </a:endParaRPr>
          </a:p>
        </p:txBody>
      </p:sp>
      <p:sp>
        <p:nvSpPr>
          <p:cNvPr id="120847" name="ZoneTexte 9"/>
          <p:cNvSpPr txBox="1">
            <a:spLocks noChangeArrowheads="1"/>
          </p:cNvSpPr>
          <p:nvPr/>
        </p:nvSpPr>
        <p:spPr bwMode="auto">
          <a:xfrm>
            <a:off x="4447542" y="3503180"/>
            <a:ext cx="380095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/>
              <a:t>Accepter sa </a:t>
            </a:r>
            <a:r>
              <a:rPr lang="fr-FR" altLang="fr-FR" sz="2000" b="1" dirty="0"/>
              <a:t>propre évaluation </a:t>
            </a:r>
            <a:r>
              <a:rPr lang="fr-FR" altLang="fr-FR" sz="2000" dirty="0"/>
              <a:t>: feed-back permettant de constater les effets de ses choix pédagogiques et de son action</a:t>
            </a:r>
            <a:r>
              <a:rPr lang="fr-FR" altLang="fr-FR" dirty="0"/>
              <a:t>.</a:t>
            </a:r>
            <a:endParaRPr lang="fr-FR" altLang="fr-FR" dirty="0">
              <a:latin typeface="Verdana" panose="020B0604030504040204" pitchFamily="34" charset="0"/>
            </a:endParaRPr>
          </a:p>
        </p:txBody>
      </p:sp>
      <p:sp>
        <p:nvSpPr>
          <p:cNvPr id="120848" name="ZoneTexte 10"/>
          <p:cNvSpPr txBox="1">
            <a:spLocks noChangeArrowheads="1"/>
          </p:cNvSpPr>
          <p:nvPr/>
        </p:nvSpPr>
        <p:spPr bwMode="auto">
          <a:xfrm>
            <a:off x="1271907" y="5175400"/>
            <a:ext cx="350075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/>
              <a:t>Considérer les </a:t>
            </a:r>
            <a:r>
              <a:rPr lang="fr-FR" altLang="fr-FR" sz="2000" b="1" dirty="0"/>
              <a:t>erreurs</a:t>
            </a:r>
            <a:r>
              <a:rPr lang="fr-FR" altLang="fr-FR" sz="2000" dirty="0"/>
              <a:t> comme des </a:t>
            </a:r>
            <a:r>
              <a:rPr lang="fr-FR" altLang="fr-FR" sz="2000" b="1" dirty="0"/>
              <a:t>indicateurs</a:t>
            </a:r>
            <a:r>
              <a:rPr lang="fr-FR" altLang="fr-FR" sz="2000" dirty="0"/>
              <a:t> et non comme des faiblesses.</a:t>
            </a:r>
            <a:endParaRPr lang="fr-FR" altLang="fr-FR" sz="2000" dirty="0">
              <a:latin typeface="Verdana" panose="020B0604030504040204" pitchFamily="34" charset="0"/>
            </a:endParaRPr>
          </a:p>
        </p:txBody>
      </p:sp>
      <p:sp>
        <p:nvSpPr>
          <p:cNvPr id="120849" name="ZoneTexte 11"/>
          <p:cNvSpPr txBox="1">
            <a:spLocks noChangeArrowheads="1"/>
          </p:cNvSpPr>
          <p:nvPr/>
        </p:nvSpPr>
        <p:spPr bwMode="auto">
          <a:xfrm>
            <a:off x="6891177" y="5422527"/>
            <a:ext cx="32378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/>
              <a:t>Accepter le </a:t>
            </a:r>
            <a:r>
              <a:rPr lang="fr-FR" altLang="fr-FR" sz="2000" b="1" dirty="0"/>
              <a:t>dialogue</a:t>
            </a:r>
            <a:r>
              <a:rPr lang="fr-FR" altLang="fr-FR" sz="2000" dirty="0"/>
              <a:t> entre enseignant et apprenant</a:t>
            </a:r>
            <a:r>
              <a:rPr lang="fr-FR" altLang="fr-FR" dirty="0"/>
              <a:t>.</a:t>
            </a:r>
            <a:endParaRPr lang="fr-FR" altLang="fr-FR" dirty="0">
              <a:latin typeface="Verdana" panose="020B0604030504040204" pitchFamily="34" charset="0"/>
            </a:endParaRPr>
          </a:p>
        </p:txBody>
      </p:sp>
      <p:sp>
        <p:nvSpPr>
          <p:cNvPr id="120850" name="Espace réservé du pied de page 19"/>
          <p:cNvSpPr txBox="1">
            <a:spLocks noGrp="1"/>
          </p:cNvSpPr>
          <p:nvPr/>
        </p:nvSpPr>
        <p:spPr bwMode="auto">
          <a:xfrm>
            <a:off x="1847850" y="6381751"/>
            <a:ext cx="3581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it-IT" altLang="fr-FR" sz="1200">
                <a:solidFill>
                  <a:srgbClr val="FFFFFF"/>
                </a:solidFill>
                <a:latin typeface="Verdana" panose="020B0604030504040204" pitchFamily="34" charset="0"/>
              </a:rPr>
              <a:t>Pascale Mignot Vota - CPC ASH 2</a:t>
            </a:r>
            <a:endParaRPr lang="fr-FR" altLang="fr-FR" sz="12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20851" name="ZoneTexte 19"/>
          <p:cNvSpPr txBox="1">
            <a:spLocks noChangeArrowheads="1"/>
          </p:cNvSpPr>
          <p:nvPr/>
        </p:nvSpPr>
        <p:spPr bwMode="auto">
          <a:xfrm>
            <a:off x="7822805" y="2155279"/>
            <a:ext cx="3180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fr-FR" altLang="fr-FR" sz="2000" dirty="0"/>
              <a:t>Informer l’élève du chemin qui lui reste à parcourir pour </a:t>
            </a:r>
            <a:r>
              <a:rPr lang="fr-FR" altLang="fr-FR" sz="2000" b="1" dirty="0"/>
              <a:t>atteindre</a:t>
            </a:r>
            <a:r>
              <a:rPr lang="fr-FR" altLang="fr-FR" sz="2000" dirty="0"/>
              <a:t> un objectif.</a:t>
            </a:r>
          </a:p>
        </p:txBody>
      </p:sp>
      <p:sp>
        <p:nvSpPr>
          <p:cNvPr id="120852" name="Text Box 20"/>
          <p:cNvSpPr txBox="1">
            <a:spLocks noChangeArrowheads="1"/>
          </p:cNvSpPr>
          <p:nvPr/>
        </p:nvSpPr>
        <p:spPr bwMode="auto">
          <a:xfrm>
            <a:off x="1082363" y="355421"/>
            <a:ext cx="93348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3600" dirty="0">
                <a:latin typeface="Arial" panose="020B0604020202020204" pitchFamily="34" charset="0"/>
                <a:cs typeface="Arial" panose="020B0604020202020204" pitchFamily="34" charset="0"/>
              </a:rPr>
              <a:t>L’évaluation formative, c’est avant tout une question de posture.</a:t>
            </a:r>
          </a:p>
        </p:txBody>
      </p:sp>
    </p:spTree>
    <p:extLst>
      <p:ext uri="{BB962C8B-B14F-4D97-AF65-F5344CB8AC3E}">
        <p14:creationId xmlns:p14="http://schemas.microsoft.com/office/powerpoint/2010/main" val="2796846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0843" grpId="0"/>
      <p:bldP spid="120844" grpId="0"/>
      <p:bldP spid="120845" grpId="0"/>
      <p:bldP spid="120846" grpId="0"/>
      <p:bldP spid="120847" grpId="0"/>
      <p:bldP spid="120848" grpId="0"/>
      <p:bldP spid="120849" grpId="0"/>
      <p:bldP spid="1208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NDEAU-projet retravaill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029200" cy="149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5791200" y="152400"/>
            <a:ext cx="4876800" cy="10668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3200" dirty="0"/>
              <a:t>Loi de refondation</a:t>
            </a:r>
            <a:br>
              <a:rPr lang="fr-FR" sz="3200" dirty="0"/>
            </a:br>
            <a:r>
              <a:rPr lang="fr-FR" sz="3200" dirty="0"/>
              <a:t>Les mots clés de l’évaluation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Avril/Mai 2016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Evaluation maternelle - Formation de formateurs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5EE72-C364-40E0-A8B1-8A1F0785990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/>
          </p:nvPr>
        </p:nvGraphicFramePr>
        <p:xfrm>
          <a:off x="1524000" y="1600201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9345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0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6297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11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7821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12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7059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13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14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606678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graphicFrame>
        <p:nvGraphicFramePr>
          <p:cNvPr id="15" name="Espace réservé du contenu 7"/>
          <p:cNvGraphicFramePr>
            <a:graphicFrameLocks/>
          </p:cNvGraphicFramePr>
          <p:nvPr>
            <p:extLst/>
          </p:nvPr>
        </p:nvGraphicFramePr>
        <p:xfrm>
          <a:off x="1524000" y="1591056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9" r:lo="rId40" r:qs="rId41" r:cs="rId42"/>
          </a:graphicData>
        </a:graphic>
      </p:graphicFrame>
    </p:spTree>
    <p:extLst>
      <p:ext uri="{BB962C8B-B14F-4D97-AF65-F5344CB8AC3E}">
        <p14:creationId xmlns:p14="http://schemas.microsoft.com/office/powerpoint/2010/main" val="67721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Graphic spid="10" grpId="0">
        <p:bldAsOne/>
      </p:bldGraphic>
      <p:bldGraphic spid="11" grpId="0">
        <p:bldAsOne/>
      </p:bldGraphic>
      <p:bldGraphic spid="12" grpId="0">
        <p:bldAsOne/>
      </p:bldGraphic>
      <p:bldGraphic spid="13" grpId="0">
        <p:bldAsOne/>
      </p:bldGraphic>
      <p:bldGraphic spid="14" grpId="0">
        <p:bldAsOne/>
      </p:bldGraphic>
      <p:bldGraphic spid="1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55031"/>
              </p:ext>
            </p:extLst>
          </p:nvPr>
        </p:nvGraphicFramePr>
        <p:xfrm>
          <a:off x="1630680" y="1615440"/>
          <a:ext cx="8580120" cy="4775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Avril/Mai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Evaluation maternelle - Formation de formateurs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5EE72-C364-40E0-A8B1-8A1F07859900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295400" y="228599"/>
            <a:ext cx="9334500" cy="1082041"/>
          </a:xfr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sz="2800" dirty="0" smtClean="0"/>
              <a:t>L’évaluation formative : </a:t>
            </a:r>
            <a:r>
              <a:rPr lang="fr-FR" sz="2800" i="1" dirty="0" smtClean="0"/>
              <a:t>«</a:t>
            </a:r>
            <a:r>
              <a:rPr lang="fr-FR" sz="2800" i="1" dirty="0"/>
              <a:t> Plus qu’une mesure, un message »</a:t>
            </a:r>
            <a:br>
              <a:rPr lang="fr-FR" sz="2800" i="1" dirty="0"/>
            </a:br>
            <a:r>
              <a:rPr lang="fr-FR" sz="2800" i="1" dirty="0" smtClean="0"/>
              <a:t>                                                                                  </a:t>
            </a:r>
            <a:r>
              <a:rPr lang="fr-FR" sz="2800" dirty="0" smtClean="0"/>
              <a:t>(</a:t>
            </a:r>
            <a:r>
              <a:rPr lang="fr-FR" sz="2800" dirty="0"/>
              <a:t>Viviane </a:t>
            </a:r>
            <a:r>
              <a:rPr lang="fr-FR" sz="2800" dirty="0" err="1"/>
              <a:t>Bouysse</a:t>
            </a:r>
            <a:r>
              <a:rPr lang="fr-FR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10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74342"/>
              </p:ext>
            </p:extLst>
          </p:nvPr>
        </p:nvGraphicFramePr>
        <p:xfrm>
          <a:off x="1524000" y="2057400"/>
          <a:ext cx="9144000" cy="219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1133267748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6259885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4225836609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35919427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Document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Forme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Communication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Fréquence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755494255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rgbClr val="FF0066"/>
                          </a:solidFill>
                        </a:rPr>
                        <a:t>Carnet de suivi des apprentissages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Définie en conseil de cycle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Institution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>
                          <a:solidFill>
                            <a:srgbClr val="002060"/>
                          </a:solidFill>
                        </a:rPr>
                        <a:t>a minima </a:t>
                      </a:r>
                      <a:r>
                        <a:rPr lang="fr-FR" i="0" dirty="0">
                          <a:solidFill>
                            <a:srgbClr val="002060"/>
                          </a:solidFill>
                        </a:rPr>
                        <a:t>deux fois par an</a:t>
                      </a:r>
                      <a:endParaRPr lang="fr-FR" i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06425863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rgbClr val="00B050"/>
                          </a:solidFill>
                        </a:rPr>
                        <a:t>Synthèse des acquis scolaire</a:t>
                      </a:r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Document national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renseigné</a:t>
                      </a:r>
                      <a:r>
                        <a:rPr lang="fr-FR" baseline="0" dirty="0">
                          <a:solidFill>
                            <a:srgbClr val="002060"/>
                          </a:solidFill>
                        </a:rPr>
                        <a:t> à partir du carnet de suivi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Élève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Parents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Institution</a:t>
                      </a: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2060"/>
                          </a:solidFill>
                        </a:rPr>
                        <a:t>Fin </a:t>
                      </a:r>
                      <a:r>
                        <a:rPr lang="fr-FR" dirty="0" smtClean="0">
                          <a:solidFill>
                            <a:srgbClr val="002060"/>
                          </a:solidFill>
                        </a:rPr>
                        <a:t>du cycle 1</a:t>
                      </a:r>
                      <a:endParaRPr lang="fr-FR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3938160786"/>
                  </a:ext>
                </a:extLst>
              </a:tr>
            </a:tbl>
          </a:graphicData>
        </a:graphic>
      </p:graphicFrame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Avril/Mai 2016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Evaluation maternelle - Formation de formateurs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65EE72-C364-40E0-A8B1-8A1F0785990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096000" y="152400"/>
            <a:ext cx="4419600" cy="1066800"/>
          </a:xfrm>
          <a:solidFill>
            <a:schemeClr val="bg1">
              <a:lumMod val="85000"/>
              <a:alpha val="5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fr-FR" dirty="0" smtClean="0"/>
              <a:t>Les documents</a:t>
            </a:r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 bwMode="auto">
          <a:xfrm>
            <a:off x="1828800" y="4561840"/>
            <a:ext cx="8534400" cy="1066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œuvre : rentrée 2016</a:t>
            </a:r>
          </a:p>
        </p:txBody>
      </p:sp>
    </p:spTree>
    <p:extLst>
      <p:ext uri="{BB962C8B-B14F-4D97-AF65-F5344CB8AC3E}">
        <p14:creationId xmlns:p14="http://schemas.microsoft.com/office/powerpoint/2010/main" val="2093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1125</TotalTime>
  <Words>3138</Words>
  <Application>Microsoft Office PowerPoint</Application>
  <PresentationFormat>Grand écran</PresentationFormat>
  <Paragraphs>456</Paragraphs>
  <Slides>42</Slides>
  <Notes>27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3" baseType="lpstr">
      <vt:lpstr>Arial</vt:lpstr>
      <vt:lpstr>Arial Rounded MT Bold</vt:lpstr>
      <vt:lpstr>Calibri</vt:lpstr>
      <vt:lpstr>Calibri Light</vt:lpstr>
      <vt:lpstr>Euphemia</vt:lpstr>
      <vt:lpstr>Plantagenet Cherokee</vt:lpstr>
      <vt:lpstr>Stencil</vt:lpstr>
      <vt:lpstr>Times New Roman</vt:lpstr>
      <vt:lpstr>Verdana</vt:lpstr>
      <vt:lpstr>Wingdings</vt:lpstr>
      <vt:lpstr>Thème Office</vt:lpstr>
      <vt:lpstr>L’évaluation positive en maternelle</vt:lpstr>
      <vt:lpstr>Présentation PowerPoint</vt:lpstr>
      <vt:lpstr>Présentation PowerPoint</vt:lpstr>
      <vt:lpstr>Qu’est-ce que l’évaluation formative ?</vt:lpstr>
      <vt:lpstr>Présentation PowerPoint</vt:lpstr>
      <vt:lpstr>Présentation PowerPoint</vt:lpstr>
      <vt:lpstr>Loi de refondation Les mots clés de l’évaluation</vt:lpstr>
      <vt:lpstr>L’évaluation formative : « Plus qu’une mesure, un message »                                                                                   (Viviane Bouysse)</vt:lpstr>
      <vt:lpstr>Les documents</vt:lpstr>
      <vt:lpstr>Présentation PowerPoint</vt:lpstr>
      <vt:lpstr>Présentation PowerPoint</vt:lpstr>
      <vt:lpstr>Tous les domaines apprentissages sont concernés </vt:lpstr>
      <vt:lpstr>Présentation PowerPoint</vt:lpstr>
      <vt:lpstr>Présentation PowerPoint</vt:lpstr>
      <vt:lpstr>Le carnet de suivi  des apprentissages</vt:lpstr>
      <vt:lpstr>Présentation PowerPoint</vt:lpstr>
      <vt:lpstr>Présentation PowerPoint</vt:lpstr>
      <vt:lpstr>Présentation PowerPoint</vt:lpstr>
      <vt:lpstr>Comment rendre compte des progrès ?</vt:lpstr>
      <vt:lpstr>Comment rendre compte des progrès ?</vt:lpstr>
      <vt:lpstr>Que va-t-on observer ?</vt:lpstr>
      <vt:lpstr>Présentation PowerPoint</vt:lpstr>
      <vt:lpstr>Des traces pour donner à voir des réussites </vt:lpstr>
      <vt:lpstr>Présentation PowerPoint</vt:lpstr>
      <vt:lpstr>Des traces pour donner à voir des réussites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QUAND ?</vt:lpstr>
      <vt:lpstr>Des formes variées possibles pour cet outil ( documents d’accompagnement)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Atelier autonome    Tri des pailles colorées  2/4 ans  </vt:lpstr>
      <vt:lpstr>Présentation PowerPoint</vt:lpstr>
    </vt:vector>
  </TitlesOfParts>
  <Company>ACADEMIE DE LYON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circo</dc:creator>
  <cp:lastModifiedBy>circo</cp:lastModifiedBy>
  <cp:revision>44</cp:revision>
  <dcterms:created xsi:type="dcterms:W3CDTF">2016-11-18T11:15:42Z</dcterms:created>
  <dcterms:modified xsi:type="dcterms:W3CDTF">2016-11-30T21:08:45Z</dcterms:modified>
</cp:coreProperties>
</file>